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8" r:id="rId5"/>
    <p:sldId id="260" r:id="rId6"/>
    <p:sldId id="273" r:id="rId7"/>
    <p:sldId id="274" r:id="rId8"/>
    <p:sldId id="263" r:id="rId9"/>
    <p:sldId id="264" r:id="rId10"/>
    <p:sldId id="275" r:id="rId11"/>
    <p:sldId id="276" r:id="rId12"/>
    <p:sldId id="277" r:id="rId13"/>
    <p:sldId id="266" r:id="rId14"/>
    <p:sldId id="268" r:id="rId15"/>
    <p:sldId id="269" r:id="rId16"/>
    <p:sldId id="267" r:id="rId17"/>
    <p:sldId id="2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C43042-F31F-A67E-629B-221FA00A00FF}" v="1" dt="2025-08-10T16:46:30.518"/>
    <p1510:client id="{B2D60787-6425-488C-B608-0EEC328333E8}" v="1535" dt="2025-08-10T18:03:08.555"/>
    <p1510:client id="{F11B67EF-8CE4-DFCD-3FA6-97E86F3FB816}" v="12" dt="2025-08-10T18:02:53.5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LPG:Prince.Siddharth" userId="S::23052058@studentmail.ul.ie::b6196249-ce8f-4ee6-87a3-3bc17ed60156" providerId="AD" clId="Web-{87C43042-F31F-A67E-629B-221FA00A00FF}"/>
    <pc:docChg chg="modSld">
      <pc:chgData name="ULPG:Prince.Siddharth" userId="S::23052058@studentmail.ul.ie::b6196249-ce8f-4ee6-87a3-3bc17ed60156" providerId="AD" clId="Web-{87C43042-F31F-A67E-629B-221FA00A00FF}" dt="2025-08-10T16:46:30.518" v="0"/>
      <pc:docMkLst>
        <pc:docMk/>
      </pc:docMkLst>
      <pc:sldChg chg="delSp">
        <pc:chgData name="ULPG:Prince.Siddharth" userId="S::23052058@studentmail.ul.ie::b6196249-ce8f-4ee6-87a3-3bc17ed60156" providerId="AD" clId="Web-{87C43042-F31F-A67E-629B-221FA00A00FF}" dt="2025-08-10T16:46:30.518" v="0"/>
        <pc:sldMkLst>
          <pc:docMk/>
          <pc:sldMk cId="4163349776" sldId="261"/>
        </pc:sldMkLst>
        <pc:picChg chg="del">
          <ac:chgData name="ULPG:Prince.Siddharth" userId="S::23052058@studentmail.ul.ie::b6196249-ce8f-4ee6-87a3-3bc17ed60156" providerId="AD" clId="Web-{87C43042-F31F-A67E-629B-221FA00A00FF}" dt="2025-08-10T16:46:30.518" v="0"/>
          <ac:picMkLst>
            <pc:docMk/>
            <pc:sldMk cId="4163349776" sldId="261"/>
            <ac:picMk id="6" creationId="{E847927A-4F9B-7C55-E9AA-6565EA8F4598}"/>
          </ac:picMkLst>
        </pc:picChg>
      </pc:sldChg>
    </pc:docChg>
  </pc:docChgLst>
  <pc:docChgLst>
    <pc:chgData name="ULPG:Prince.Siddharth" userId="b6196249-ce8f-4ee6-87a3-3bc17ed60156" providerId="ADAL" clId="{B2D60787-6425-488C-B608-0EEC328333E8}"/>
    <pc:docChg chg="undo custSel addSld delSld modSld sldOrd">
      <pc:chgData name="ULPG:Prince.Siddharth" userId="b6196249-ce8f-4ee6-87a3-3bc17ed60156" providerId="ADAL" clId="{B2D60787-6425-488C-B608-0EEC328333E8}" dt="2025-08-10T18:03:08.555" v="1694" actId="108"/>
      <pc:docMkLst>
        <pc:docMk/>
      </pc:docMkLst>
      <pc:sldChg chg="modSp mod">
        <pc:chgData name="ULPG:Prince.Siddharth" userId="b6196249-ce8f-4ee6-87a3-3bc17ed60156" providerId="ADAL" clId="{B2D60787-6425-488C-B608-0EEC328333E8}" dt="2025-08-10T17:10:32.423" v="378" actId="20577"/>
        <pc:sldMkLst>
          <pc:docMk/>
          <pc:sldMk cId="3496732194" sldId="258"/>
        </pc:sldMkLst>
        <pc:spChg chg="mod">
          <ac:chgData name="ULPG:Prince.Siddharth" userId="b6196249-ce8f-4ee6-87a3-3bc17ed60156" providerId="ADAL" clId="{B2D60787-6425-488C-B608-0EEC328333E8}" dt="2025-08-10T17:10:32.423" v="378" actId="20577"/>
          <ac:spMkLst>
            <pc:docMk/>
            <pc:sldMk cId="3496732194" sldId="258"/>
            <ac:spMk id="2" creationId="{C7DFCB0A-7993-BA4C-8272-98FAE8DB7368}"/>
          </ac:spMkLst>
        </pc:spChg>
      </pc:sldChg>
      <pc:sldChg chg="addSp delSp modSp mod">
        <pc:chgData name="ULPG:Prince.Siddharth" userId="b6196249-ce8f-4ee6-87a3-3bc17ed60156" providerId="ADAL" clId="{B2D60787-6425-488C-B608-0EEC328333E8}" dt="2025-08-10T17:05:33.520" v="351"/>
        <pc:sldMkLst>
          <pc:docMk/>
          <pc:sldMk cId="2302731205" sldId="260"/>
        </pc:sldMkLst>
        <pc:spChg chg="mod">
          <ac:chgData name="ULPG:Prince.Siddharth" userId="b6196249-ce8f-4ee6-87a3-3bc17ed60156" providerId="ADAL" clId="{B2D60787-6425-488C-B608-0EEC328333E8}" dt="2025-08-10T16:00:31.649" v="17" actId="20577"/>
          <ac:spMkLst>
            <pc:docMk/>
            <pc:sldMk cId="2302731205" sldId="260"/>
            <ac:spMk id="2" creationId="{BEA069A6-E238-E8EB-07BD-6CA995315CAA}"/>
          </ac:spMkLst>
        </pc:spChg>
        <pc:spChg chg="mod">
          <ac:chgData name="ULPG:Prince.Siddharth" userId="b6196249-ce8f-4ee6-87a3-3bc17ed60156" providerId="ADAL" clId="{B2D60787-6425-488C-B608-0EEC328333E8}" dt="2025-08-10T16:11:13.494" v="158" actId="20577"/>
          <ac:spMkLst>
            <pc:docMk/>
            <pc:sldMk cId="2302731205" sldId="260"/>
            <ac:spMk id="3" creationId="{28F4E900-9868-FF62-2644-682F5748D912}"/>
          </ac:spMkLst>
        </pc:spChg>
        <pc:spChg chg="add del mod">
          <ac:chgData name="ULPG:Prince.Siddharth" userId="b6196249-ce8f-4ee6-87a3-3bc17ed60156" providerId="ADAL" clId="{B2D60787-6425-488C-B608-0EEC328333E8}" dt="2025-08-10T16:01:18.717" v="19" actId="931"/>
          <ac:spMkLst>
            <pc:docMk/>
            <pc:sldMk cId="2302731205" sldId="260"/>
            <ac:spMk id="5" creationId="{50C8DA53-ECC3-E027-9AA8-D641B5E30946}"/>
          </ac:spMkLst>
        </pc:spChg>
        <pc:spChg chg="add del mod">
          <ac:chgData name="ULPG:Prince.Siddharth" userId="b6196249-ce8f-4ee6-87a3-3bc17ed60156" providerId="ADAL" clId="{B2D60787-6425-488C-B608-0EEC328333E8}" dt="2025-08-10T16:01:25.126" v="22" actId="478"/>
          <ac:spMkLst>
            <pc:docMk/>
            <pc:sldMk cId="2302731205" sldId="260"/>
            <ac:spMk id="9" creationId="{B5926B51-6C63-8481-5AF0-E7B4937FFD56}"/>
          </ac:spMkLst>
        </pc:spChg>
        <pc:spChg chg="add del mod">
          <ac:chgData name="ULPG:Prince.Siddharth" userId="b6196249-ce8f-4ee6-87a3-3bc17ed60156" providerId="ADAL" clId="{B2D60787-6425-488C-B608-0EEC328333E8}" dt="2025-08-10T16:56:47.893" v="181" actId="478"/>
          <ac:spMkLst>
            <pc:docMk/>
            <pc:sldMk cId="2302731205" sldId="260"/>
            <ac:spMk id="11" creationId="{5C593AAA-5DD4-485E-5C54-1B0E72994747}"/>
          </ac:spMkLst>
        </pc:spChg>
        <pc:spChg chg="add del mod">
          <ac:chgData name="ULPG:Prince.Siddharth" userId="b6196249-ce8f-4ee6-87a3-3bc17ed60156" providerId="ADAL" clId="{B2D60787-6425-488C-B608-0EEC328333E8}" dt="2025-08-10T17:03:58.272" v="342" actId="931"/>
          <ac:spMkLst>
            <pc:docMk/>
            <pc:sldMk cId="2302731205" sldId="260"/>
            <ac:spMk id="13" creationId="{00090CE4-CA3F-F053-BA91-7E0C48AE5725}"/>
          </ac:spMkLst>
        </pc:spChg>
        <pc:spChg chg="add del mod">
          <ac:chgData name="ULPG:Prince.Siddharth" userId="b6196249-ce8f-4ee6-87a3-3bc17ed60156" providerId="ADAL" clId="{B2D60787-6425-488C-B608-0EEC328333E8}" dt="2025-08-10T17:04:04.197" v="345" actId="478"/>
          <ac:spMkLst>
            <pc:docMk/>
            <pc:sldMk cId="2302731205" sldId="260"/>
            <ac:spMk id="16" creationId="{126F8CDB-C040-C519-E3A0-F73147BB4038}"/>
          </ac:spMkLst>
        </pc:spChg>
        <pc:spChg chg="add mod">
          <ac:chgData name="ULPG:Prince.Siddharth" userId="b6196249-ce8f-4ee6-87a3-3bc17ed60156" providerId="ADAL" clId="{B2D60787-6425-488C-B608-0EEC328333E8}" dt="2025-08-10T17:05:31.854" v="350" actId="478"/>
          <ac:spMkLst>
            <pc:docMk/>
            <pc:sldMk cId="2302731205" sldId="260"/>
            <ac:spMk id="18" creationId="{014B8BE0-A49F-AA28-39ED-A74F10909564}"/>
          </ac:spMkLst>
        </pc:spChg>
        <pc:picChg chg="del">
          <ac:chgData name="ULPG:Prince.Siddharth" userId="b6196249-ce8f-4ee6-87a3-3bc17ed60156" providerId="ADAL" clId="{B2D60787-6425-488C-B608-0EEC328333E8}" dt="2025-08-10T16:00:34.465" v="18" actId="478"/>
          <ac:picMkLst>
            <pc:docMk/>
            <pc:sldMk cId="2302731205" sldId="260"/>
            <ac:picMk id="7" creationId="{AA492808-128B-8D10-2299-8337387D9220}"/>
          </ac:picMkLst>
        </pc:picChg>
        <pc:picChg chg="add del mod modCrop">
          <ac:chgData name="ULPG:Prince.Siddharth" userId="b6196249-ce8f-4ee6-87a3-3bc17ed60156" providerId="ADAL" clId="{B2D60787-6425-488C-B608-0EEC328333E8}" dt="2025-08-10T17:02:17.303" v="341" actId="478"/>
          <ac:picMkLst>
            <pc:docMk/>
            <pc:sldMk cId="2302731205" sldId="260"/>
            <ac:picMk id="8" creationId="{0709F217-8415-96EA-7015-96E36E955558}"/>
          </ac:picMkLst>
        </pc:picChg>
        <pc:picChg chg="add del mod">
          <ac:chgData name="ULPG:Prince.Siddharth" userId="b6196249-ce8f-4ee6-87a3-3bc17ed60156" providerId="ADAL" clId="{B2D60787-6425-488C-B608-0EEC328333E8}" dt="2025-08-10T17:05:31.854" v="350" actId="478"/>
          <ac:picMkLst>
            <pc:docMk/>
            <pc:sldMk cId="2302731205" sldId="260"/>
            <ac:picMk id="15" creationId="{DBE56A7C-6451-D30C-EC4F-E52266F4346E}"/>
          </ac:picMkLst>
        </pc:picChg>
        <pc:picChg chg="add mod">
          <ac:chgData name="ULPG:Prince.Siddharth" userId="b6196249-ce8f-4ee6-87a3-3bc17ed60156" providerId="ADAL" clId="{B2D60787-6425-488C-B608-0EEC328333E8}" dt="2025-08-10T17:05:33.520" v="351"/>
          <ac:picMkLst>
            <pc:docMk/>
            <pc:sldMk cId="2302731205" sldId="260"/>
            <ac:picMk id="19" creationId="{2EE177C1-3962-AE72-2C18-3D5B7346AE37}"/>
          </ac:picMkLst>
        </pc:picChg>
      </pc:sldChg>
      <pc:sldChg chg="addSp modSp del mod">
        <pc:chgData name="ULPG:Prince.Siddharth" userId="b6196249-ce8f-4ee6-87a3-3bc17ed60156" providerId="ADAL" clId="{B2D60787-6425-488C-B608-0EEC328333E8}" dt="2025-08-10T16:59:18.536" v="213" actId="47"/>
        <pc:sldMkLst>
          <pc:docMk/>
          <pc:sldMk cId="4163349776" sldId="261"/>
        </pc:sldMkLst>
        <pc:spChg chg="mod">
          <ac:chgData name="ULPG:Prince.Siddharth" userId="b6196249-ce8f-4ee6-87a3-3bc17ed60156" providerId="ADAL" clId="{B2D60787-6425-488C-B608-0EEC328333E8}" dt="2025-08-10T16:54:16.569" v="179" actId="20577"/>
          <ac:spMkLst>
            <pc:docMk/>
            <pc:sldMk cId="4163349776" sldId="261"/>
            <ac:spMk id="2" creationId="{2FD9CBCD-A293-0699-C222-F233F2302FA6}"/>
          </ac:spMkLst>
        </pc:spChg>
        <pc:spChg chg="mod">
          <ac:chgData name="ULPG:Prince.Siddharth" userId="b6196249-ce8f-4ee6-87a3-3bc17ed60156" providerId="ADAL" clId="{B2D60787-6425-488C-B608-0EEC328333E8}" dt="2025-08-10T16:54:08.750" v="170" actId="20577"/>
          <ac:spMkLst>
            <pc:docMk/>
            <pc:sldMk cId="4163349776" sldId="261"/>
            <ac:spMk id="3" creationId="{078A01FD-5AD2-E2FB-0F49-51FA85186E4C}"/>
          </ac:spMkLst>
        </pc:spChg>
        <pc:picChg chg="add mod">
          <ac:chgData name="ULPG:Prince.Siddharth" userId="b6196249-ce8f-4ee6-87a3-3bc17ed60156" providerId="ADAL" clId="{B2D60787-6425-488C-B608-0EEC328333E8}" dt="2025-08-10T16:58:48.311" v="201" actId="1076"/>
          <ac:picMkLst>
            <pc:docMk/>
            <pc:sldMk cId="4163349776" sldId="261"/>
            <ac:picMk id="5" creationId="{94BA55B1-C25B-34F1-72B7-060D30F24E76}"/>
          </ac:picMkLst>
        </pc:picChg>
      </pc:sldChg>
      <pc:sldChg chg="del">
        <pc:chgData name="ULPG:Prince.Siddharth" userId="b6196249-ce8f-4ee6-87a3-3bc17ed60156" providerId="ADAL" clId="{B2D60787-6425-488C-B608-0EEC328333E8}" dt="2025-08-10T16:57:38.087" v="183" actId="47"/>
        <pc:sldMkLst>
          <pc:docMk/>
          <pc:sldMk cId="2628789062" sldId="262"/>
        </pc:sldMkLst>
      </pc:sldChg>
      <pc:sldChg chg="addSp delSp modSp mod">
        <pc:chgData name="ULPG:Prince.Siddharth" userId="b6196249-ce8f-4ee6-87a3-3bc17ed60156" providerId="ADAL" clId="{B2D60787-6425-488C-B608-0EEC328333E8}" dt="2025-08-10T17:08:18.964" v="377" actId="1076"/>
        <pc:sldMkLst>
          <pc:docMk/>
          <pc:sldMk cId="2328722478" sldId="263"/>
        </pc:sldMkLst>
        <pc:spChg chg="mod">
          <ac:chgData name="ULPG:Prince.Siddharth" userId="b6196249-ce8f-4ee6-87a3-3bc17ed60156" providerId="ADAL" clId="{B2D60787-6425-488C-B608-0EEC328333E8}" dt="2025-08-10T17:07:58.848" v="374" actId="20577"/>
          <ac:spMkLst>
            <pc:docMk/>
            <pc:sldMk cId="2328722478" sldId="263"/>
            <ac:spMk id="2" creationId="{C401BA6C-9B3A-AB7E-6205-1766778782F4}"/>
          </ac:spMkLst>
        </pc:spChg>
        <pc:spChg chg="add del mod">
          <ac:chgData name="ULPG:Prince.Siddharth" userId="b6196249-ce8f-4ee6-87a3-3bc17ed60156" providerId="ADAL" clId="{B2D60787-6425-488C-B608-0EEC328333E8}" dt="2025-08-10T17:08:11.593" v="375" actId="22"/>
          <ac:spMkLst>
            <pc:docMk/>
            <pc:sldMk cId="2328722478" sldId="263"/>
            <ac:spMk id="4" creationId="{813FF5B6-ABBB-77E6-74FD-4F29644CC969}"/>
          </ac:spMkLst>
        </pc:spChg>
        <pc:graphicFrameChg chg="del mod">
          <ac:chgData name="ULPG:Prince.Siddharth" userId="b6196249-ce8f-4ee6-87a3-3bc17ed60156" providerId="ADAL" clId="{B2D60787-6425-488C-B608-0EEC328333E8}" dt="2025-08-10T17:07:50.304" v="353" actId="478"/>
          <ac:graphicFrameMkLst>
            <pc:docMk/>
            <pc:sldMk cId="2328722478" sldId="263"/>
            <ac:graphicFrameMk id="5" creationId="{F8E16F6E-B845-79E7-2B72-D0E0C23DC2B0}"/>
          </ac:graphicFrameMkLst>
        </pc:graphicFrameChg>
        <pc:picChg chg="add mod ord">
          <ac:chgData name="ULPG:Prince.Siddharth" userId="b6196249-ce8f-4ee6-87a3-3bc17ed60156" providerId="ADAL" clId="{B2D60787-6425-488C-B608-0EEC328333E8}" dt="2025-08-10T17:08:18.964" v="377" actId="1076"/>
          <ac:picMkLst>
            <pc:docMk/>
            <pc:sldMk cId="2328722478" sldId="263"/>
            <ac:picMk id="7" creationId="{3C1CA9C8-A0C2-741B-704B-677DAACBE06D}"/>
          </ac:picMkLst>
        </pc:picChg>
      </pc:sldChg>
      <pc:sldChg chg="modSp mod">
        <pc:chgData name="ULPG:Prince.Siddharth" userId="b6196249-ce8f-4ee6-87a3-3bc17ed60156" providerId="ADAL" clId="{B2D60787-6425-488C-B608-0EEC328333E8}" dt="2025-08-10T17:18:44.393" v="788" actId="207"/>
        <pc:sldMkLst>
          <pc:docMk/>
          <pc:sldMk cId="2676371446" sldId="264"/>
        </pc:sldMkLst>
        <pc:spChg chg="mod">
          <ac:chgData name="ULPG:Prince.Siddharth" userId="b6196249-ce8f-4ee6-87a3-3bc17ed60156" providerId="ADAL" clId="{B2D60787-6425-488C-B608-0EEC328333E8}" dt="2025-08-10T17:11:27.337" v="401" actId="20577"/>
          <ac:spMkLst>
            <pc:docMk/>
            <pc:sldMk cId="2676371446" sldId="264"/>
            <ac:spMk id="2" creationId="{6A44A6D1-F75F-87D1-344C-9A110369AFD5}"/>
          </ac:spMkLst>
        </pc:spChg>
        <pc:spChg chg="mod">
          <ac:chgData name="ULPG:Prince.Siddharth" userId="b6196249-ce8f-4ee6-87a3-3bc17ed60156" providerId="ADAL" clId="{B2D60787-6425-488C-B608-0EEC328333E8}" dt="2025-08-10T17:18:44.393" v="788" actId="207"/>
          <ac:spMkLst>
            <pc:docMk/>
            <pc:sldMk cId="2676371446" sldId="264"/>
            <ac:spMk id="6" creationId="{7E94E811-035A-3551-DC88-E56AD35D24B1}"/>
          </ac:spMkLst>
        </pc:spChg>
      </pc:sldChg>
      <pc:sldChg chg="modSp del mod">
        <pc:chgData name="ULPG:Prince.Siddharth" userId="b6196249-ce8f-4ee6-87a3-3bc17ed60156" providerId="ADAL" clId="{B2D60787-6425-488C-B608-0EEC328333E8}" dt="2025-08-10T17:16:12.640" v="641" actId="47"/>
        <pc:sldMkLst>
          <pc:docMk/>
          <pc:sldMk cId="395083312" sldId="265"/>
        </pc:sldMkLst>
        <pc:spChg chg="mod">
          <ac:chgData name="ULPG:Prince.Siddharth" userId="b6196249-ce8f-4ee6-87a3-3bc17ed60156" providerId="ADAL" clId="{B2D60787-6425-488C-B608-0EEC328333E8}" dt="2025-08-10T17:15:33.053" v="638" actId="20577"/>
          <ac:spMkLst>
            <pc:docMk/>
            <pc:sldMk cId="395083312" sldId="265"/>
            <ac:spMk id="2" creationId="{060C3F5B-ABE8-DB71-D061-CFB2FA0CFDE2}"/>
          </ac:spMkLst>
        </pc:spChg>
      </pc:sldChg>
      <pc:sldChg chg="modSp mod">
        <pc:chgData name="ULPG:Prince.Siddharth" userId="b6196249-ce8f-4ee6-87a3-3bc17ed60156" providerId="ADAL" clId="{B2D60787-6425-488C-B608-0EEC328333E8}" dt="2025-08-10T17:26:39.154" v="1164" actId="20577"/>
        <pc:sldMkLst>
          <pc:docMk/>
          <pc:sldMk cId="1288022428" sldId="266"/>
        </pc:sldMkLst>
        <pc:spChg chg="mod">
          <ac:chgData name="ULPG:Prince.Siddharth" userId="b6196249-ce8f-4ee6-87a3-3bc17ed60156" providerId="ADAL" clId="{B2D60787-6425-488C-B608-0EEC328333E8}" dt="2025-08-10T17:24:03.554" v="945" actId="20577"/>
          <ac:spMkLst>
            <pc:docMk/>
            <pc:sldMk cId="1288022428" sldId="266"/>
            <ac:spMk id="2" creationId="{6EA667A6-AE0C-CE91-61C8-4F41E7CDC017}"/>
          </ac:spMkLst>
        </pc:spChg>
        <pc:spChg chg="mod">
          <ac:chgData name="ULPG:Prince.Siddharth" userId="b6196249-ce8f-4ee6-87a3-3bc17ed60156" providerId="ADAL" clId="{B2D60787-6425-488C-B608-0EEC328333E8}" dt="2025-08-10T17:26:39.154" v="1164" actId="20577"/>
          <ac:spMkLst>
            <pc:docMk/>
            <pc:sldMk cId="1288022428" sldId="266"/>
            <ac:spMk id="6" creationId="{FFFCB1B8-59CA-2D44-1C99-AADCE10AA5D7}"/>
          </ac:spMkLst>
        </pc:spChg>
      </pc:sldChg>
      <pc:sldChg chg="modSp mod">
        <pc:chgData name="ULPG:Prince.Siddharth" userId="b6196249-ce8f-4ee6-87a3-3bc17ed60156" providerId="ADAL" clId="{B2D60787-6425-488C-B608-0EEC328333E8}" dt="2025-08-10T17:39:22.034" v="1691" actId="20577"/>
        <pc:sldMkLst>
          <pc:docMk/>
          <pc:sldMk cId="1662398011" sldId="267"/>
        </pc:sldMkLst>
        <pc:spChg chg="mod">
          <ac:chgData name="ULPG:Prince.Siddharth" userId="b6196249-ce8f-4ee6-87a3-3bc17ed60156" providerId="ADAL" clId="{B2D60787-6425-488C-B608-0EEC328333E8}" dt="2025-08-10T17:37:32.275" v="1665" actId="20577"/>
          <ac:spMkLst>
            <pc:docMk/>
            <pc:sldMk cId="1662398011" sldId="267"/>
            <ac:spMk id="2" creationId="{D53B344B-BF79-F236-83F2-D69DB1F9B3FD}"/>
          </ac:spMkLst>
        </pc:spChg>
        <pc:spChg chg="mod">
          <ac:chgData name="ULPG:Prince.Siddharth" userId="b6196249-ce8f-4ee6-87a3-3bc17ed60156" providerId="ADAL" clId="{B2D60787-6425-488C-B608-0EEC328333E8}" dt="2025-08-10T17:39:22.034" v="1691" actId="20577"/>
          <ac:spMkLst>
            <pc:docMk/>
            <pc:sldMk cId="1662398011" sldId="267"/>
            <ac:spMk id="6" creationId="{11A578FC-E24F-D9CF-C597-01B509DC4D9A}"/>
          </ac:spMkLst>
        </pc:spChg>
      </pc:sldChg>
      <pc:sldChg chg="modSp mod">
        <pc:chgData name="ULPG:Prince.Siddharth" userId="b6196249-ce8f-4ee6-87a3-3bc17ed60156" providerId="ADAL" clId="{B2D60787-6425-488C-B608-0EEC328333E8}" dt="2025-08-10T17:30:20.646" v="1386" actId="20577"/>
        <pc:sldMkLst>
          <pc:docMk/>
          <pc:sldMk cId="2714939099" sldId="268"/>
        </pc:sldMkLst>
        <pc:spChg chg="mod">
          <ac:chgData name="ULPG:Prince.Siddharth" userId="b6196249-ce8f-4ee6-87a3-3bc17ed60156" providerId="ADAL" clId="{B2D60787-6425-488C-B608-0EEC328333E8}" dt="2025-08-10T17:27:57.648" v="1186" actId="20577"/>
          <ac:spMkLst>
            <pc:docMk/>
            <pc:sldMk cId="2714939099" sldId="268"/>
            <ac:spMk id="2" creationId="{0046B3FF-CB2F-734C-A0E5-EF571E467694}"/>
          </ac:spMkLst>
        </pc:spChg>
        <pc:spChg chg="mod">
          <ac:chgData name="ULPG:Prince.Siddharth" userId="b6196249-ce8f-4ee6-87a3-3bc17ed60156" providerId="ADAL" clId="{B2D60787-6425-488C-B608-0EEC328333E8}" dt="2025-08-10T17:30:20.646" v="1386" actId="20577"/>
          <ac:spMkLst>
            <pc:docMk/>
            <pc:sldMk cId="2714939099" sldId="268"/>
            <ac:spMk id="6" creationId="{95D66CAE-C6F6-29D3-C5D6-079531EC6708}"/>
          </ac:spMkLst>
        </pc:spChg>
      </pc:sldChg>
      <pc:sldChg chg="modSp mod">
        <pc:chgData name="ULPG:Prince.Siddharth" userId="b6196249-ce8f-4ee6-87a3-3bc17ed60156" providerId="ADAL" clId="{B2D60787-6425-488C-B608-0EEC328333E8}" dt="2025-08-10T18:03:08.555" v="1694" actId="108"/>
        <pc:sldMkLst>
          <pc:docMk/>
          <pc:sldMk cId="1986929943" sldId="269"/>
        </pc:sldMkLst>
        <pc:spChg chg="mod">
          <ac:chgData name="ULPG:Prince.Siddharth" userId="b6196249-ce8f-4ee6-87a3-3bc17ed60156" providerId="ADAL" clId="{B2D60787-6425-488C-B608-0EEC328333E8}" dt="2025-08-10T17:34:47.738" v="1522" actId="114"/>
          <ac:spMkLst>
            <pc:docMk/>
            <pc:sldMk cId="1986929943" sldId="269"/>
            <ac:spMk id="2" creationId="{3E7248D0-D725-CDDB-5ED1-B2097B45FFA6}"/>
          </ac:spMkLst>
        </pc:spChg>
        <pc:spChg chg="mod">
          <ac:chgData name="ULPG:Prince.Siddharth" userId="b6196249-ce8f-4ee6-87a3-3bc17ed60156" providerId="ADAL" clId="{B2D60787-6425-488C-B608-0EEC328333E8}" dt="2025-08-10T18:03:08.555" v="1694" actId="108"/>
          <ac:spMkLst>
            <pc:docMk/>
            <pc:sldMk cId="1986929943" sldId="269"/>
            <ac:spMk id="6" creationId="{03E193F2-B75F-16C1-0D1A-87FC6F42E155}"/>
          </ac:spMkLst>
        </pc:spChg>
      </pc:sldChg>
      <pc:sldChg chg="del">
        <pc:chgData name="ULPG:Prince.Siddharth" userId="b6196249-ce8f-4ee6-87a3-3bc17ed60156" providerId="ADAL" clId="{B2D60787-6425-488C-B608-0EEC328333E8}" dt="2025-08-10T17:37:24.400" v="1655" actId="47"/>
        <pc:sldMkLst>
          <pc:docMk/>
          <pc:sldMk cId="4046493854" sldId="270"/>
        </pc:sldMkLst>
      </pc:sldChg>
      <pc:sldChg chg="del">
        <pc:chgData name="ULPG:Prince.Siddharth" userId="b6196249-ce8f-4ee6-87a3-3bc17ed60156" providerId="ADAL" clId="{B2D60787-6425-488C-B608-0EEC328333E8}" dt="2025-08-10T17:39:34.657" v="1692" actId="47"/>
        <pc:sldMkLst>
          <pc:docMk/>
          <pc:sldMk cId="3283912769" sldId="271"/>
        </pc:sldMkLst>
      </pc:sldChg>
      <pc:sldChg chg="del">
        <pc:chgData name="ULPG:Prince.Siddharth" userId="b6196249-ce8f-4ee6-87a3-3bc17ed60156" providerId="ADAL" clId="{B2D60787-6425-488C-B608-0EEC328333E8}" dt="2025-08-10T17:39:36.788" v="1693" actId="47"/>
        <pc:sldMkLst>
          <pc:docMk/>
          <pc:sldMk cId="2599058064" sldId="272"/>
        </pc:sldMkLst>
      </pc:sldChg>
      <pc:sldChg chg="modSp add mod">
        <pc:chgData name="ULPG:Prince.Siddharth" userId="b6196249-ce8f-4ee6-87a3-3bc17ed60156" providerId="ADAL" clId="{B2D60787-6425-488C-B608-0EEC328333E8}" dt="2025-08-10T17:00:55.992" v="330" actId="20577"/>
        <pc:sldMkLst>
          <pc:docMk/>
          <pc:sldMk cId="3489771533" sldId="273"/>
        </pc:sldMkLst>
        <pc:spChg chg="mod">
          <ac:chgData name="ULPG:Prince.Siddharth" userId="b6196249-ce8f-4ee6-87a3-3bc17ed60156" providerId="ADAL" clId="{B2D60787-6425-488C-B608-0EEC328333E8}" dt="2025-08-10T16:59:10.520" v="212" actId="20577"/>
          <ac:spMkLst>
            <pc:docMk/>
            <pc:sldMk cId="3489771533" sldId="273"/>
            <ac:spMk id="2" creationId="{1BD5406B-59B9-A1C9-FBBA-85B71EA84B04}"/>
          </ac:spMkLst>
        </pc:spChg>
        <pc:spChg chg="mod">
          <ac:chgData name="ULPG:Prince.Siddharth" userId="b6196249-ce8f-4ee6-87a3-3bc17ed60156" providerId="ADAL" clId="{B2D60787-6425-488C-B608-0EEC328333E8}" dt="2025-08-10T17:00:55.992" v="330" actId="20577"/>
          <ac:spMkLst>
            <pc:docMk/>
            <pc:sldMk cId="3489771533" sldId="273"/>
            <ac:spMk id="3" creationId="{6FF2BFC8-1682-A5A3-9B96-0B609F4C67A6}"/>
          </ac:spMkLst>
        </pc:spChg>
        <pc:picChg chg="mod">
          <ac:chgData name="ULPG:Prince.Siddharth" userId="b6196249-ce8f-4ee6-87a3-3bc17ed60156" providerId="ADAL" clId="{B2D60787-6425-488C-B608-0EEC328333E8}" dt="2025-08-10T16:58:25.935" v="200" actId="1076"/>
          <ac:picMkLst>
            <pc:docMk/>
            <pc:sldMk cId="3489771533" sldId="273"/>
            <ac:picMk id="5" creationId="{45EFE6AC-72E3-B62C-823A-E2B2B54AA97C}"/>
          </ac:picMkLst>
        </pc:picChg>
      </pc:sldChg>
      <pc:sldChg chg="modSp add mod">
        <pc:chgData name="ULPG:Prince.Siddharth" userId="b6196249-ce8f-4ee6-87a3-3bc17ed60156" providerId="ADAL" clId="{B2D60787-6425-488C-B608-0EEC328333E8}" dt="2025-08-10T17:01:17.410" v="340" actId="113"/>
        <pc:sldMkLst>
          <pc:docMk/>
          <pc:sldMk cId="2332926737" sldId="274"/>
        </pc:sldMkLst>
        <pc:spChg chg="mod">
          <ac:chgData name="ULPG:Prince.Siddharth" userId="b6196249-ce8f-4ee6-87a3-3bc17ed60156" providerId="ADAL" clId="{B2D60787-6425-488C-B608-0EEC328333E8}" dt="2025-08-10T17:01:17.410" v="340" actId="113"/>
          <ac:spMkLst>
            <pc:docMk/>
            <pc:sldMk cId="2332926737" sldId="274"/>
            <ac:spMk id="3" creationId="{52109D10-FDF2-2DE3-DD1F-40A2BCDE8533}"/>
          </ac:spMkLst>
        </pc:spChg>
      </pc:sldChg>
      <pc:sldChg chg="modSp add mod">
        <pc:chgData name="ULPG:Prince.Siddharth" userId="b6196249-ce8f-4ee6-87a3-3bc17ed60156" providerId="ADAL" clId="{B2D60787-6425-488C-B608-0EEC328333E8}" dt="2025-08-10T17:35:01.015" v="1523" actId="114"/>
        <pc:sldMkLst>
          <pc:docMk/>
          <pc:sldMk cId="1781513406" sldId="275"/>
        </pc:sldMkLst>
        <pc:spChg chg="mod">
          <ac:chgData name="ULPG:Prince.Siddharth" userId="b6196249-ce8f-4ee6-87a3-3bc17ed60156" providerId="ADAL" clId="{B2D60787-6425-488C-B608-0EEC328333E8}" dt="2025-08-10T17:35:01.015" v="1523" actId="114"/>
          <ac:spMkLst>
            <pc:docMk/>
            <pc:sldMk cId="1781513406" sldId="275"/>
            <ac:spMk id="2" creationId="{0C7160C3-EB99-4572-B152-39ABD037147B}"/>
          </ac:spMkLst>
        </pc:spChg>
        <pc:spChg chg="mod">
          <ac:chgData name="ULPG:Prince.Siddharth" userId="b6196249-ce8f-4ee6-87a3-3bc17ed60156" providerId="ADAL" clId="{B2D60787-6425-488C-B608-0EEC328333E8}" dt="2025-08-10T17:19:06.036" v="792" actId="207"/>
          <ac:spMkLst>
            <pc:docMk/>
            <pc:sldMk cId="1781513406" sldId="275"/>
            <ac:spMk id="6" creationId="{FAF2850E-B2AD-3C20-0927-030B78397C2D}"/>
          </ac:spMkLst>
        </pc:spChg>
      </pc:sldChg>
      <pc:sldChg chg="addSp delSp modSp add mod ord">
        <pc:chgData name="ULPG:Prince.Siddharth" userId="b6196249-ce8f-4ee6-87a3-3bc17ed60156" providerId="ADAL" clId="{B2D60787-6425-488C-B608-0EEC328333E8}" dt="2025-08-10T17:21:11.171" v="845" actId="478"/>
        <pc:sldMkLst>
          <pc:docMk/>
          <pc:sldMk cId="2859730231" sldId="276"/>
        </pc:sldMkLst>
        <pc:spChg chg="mod">
          <ac:chgData name="ULPG:Prince.Siddharth" userId="b6196249-ce8f-4ee6-87a3-3bc17ed60156" providerId="ADAL" clId="{B2D60787-6425-488C-B608-0EEC328333E8}" dt="2025-08-10T17:19:59.185" v="807" actId="20577"/>
          <ac:spMkLst>
            <pc:docMk/>
            <pc:sldMk cId="2859730231" sldId="276"/>
            <ac:spMk id="2" creationId="{E623B39B-DE3D-2C98-89EB-2AB920C78C31}"/>
          </ac:spMkLst>
        </pc:spChg>
        <pc:spChg chg="mod">
          <ac:chgData name="ULPG:Prince.Siddharth" userId="b6196249-ce8f-4ee6-87a3-3bc17ed60156" providerId="ADAL" clId="{B2D60787-6425-488C-B608-0EEC328333E8}" dt="2025-08-10T17:20:13.731" v="843" actId="20577"/>
          <ac:spMkLst>
            <pc:docMk/>
            <pc:sldMk cId="2859730231" sldId="276"/>
            <ac:spMk id="3" creationId="{F63C2077-61D5-05CB-11B6-47894352B7CC}"/>
          </ac:spMkLst>
        </pc:spChg>
        <pc:picChg chg="add del">
          <ac:chgData name="ULPG:Prince.Siddharth" userId="b6196249-ce8f-4ee6-87a3-3bc17ed60156" providerId="ADAL" clId="{B2D60787-6425-488C-B608-0EEC328333E8}" dt="2025-08-10T17:21:11.171" v="845" actId="478"/>
          <ac:picMkLst>
            <pc:docMk/>
            <pc:sldMk cId="2859730231" sldId="276"/>
            <ac:picMk id="19" creationId="{1E973EDC-C72A-4BB3-0709-A614BA879DAD}"/>
          </ac:picMkLst>
        </pc:picChg>
      </pc:sldChg>
      <pc:sldChg chg="modSp add mod ord">
        <pc:chgData name="ULPG:Prince.Siddharth" userId="b6196249-ce8f-4ee6-87a3-3bc17ed60156" providerId="ADAL" clId="{B2D60787-6425-488C-B608-0EEC328333E8}" dt="2025-08-10T17:23:33.792" v="934" actId="20577"/>
        <pc:sldMkLst>
          <pc:docMk/>
          <pc:sldMk cId="4071527534" sldId="277"/>
        </pc:sldMkLst>
        <pc:spChg chg="mod">
          <ac:chgData name="ULPG:Prince.Siddharth" userId="b6196249-ce8f-4ee6-87a3-3bc17ed60156" providerId="ADAL" clId="{B2D60787-6425-488C-B608-0EEC328333E8}" dt="2025-08-10T17:22:29.452" v="872" actId="20577"/>
          <ac:spMkLst>
            <pc:docMk/>
            <pc:sldMk cId="4071527534" sldId="277"/>
            <ac:spMk id="2" creationId="{C401BA6C-9B3A-AB7E-6205-1766778782F4}"/>
          </ac:spMkLst>
        </pc:spChg>
        <pc:graphicFrameChg chg="mod">
          <ac:chgData name="ULPG:Prince.Siddharth" userId="b6196249-ce8f-4ee6-87a3-3bc17ed60156" providerId="ADAL" clId="{B2D60787-6425-488C-B608-0EEC328333E8}" dt="2025-08-10T17:23:33.792" v="934" actId="20577"/>
          <ac:graphicFrameMkLst>
            <pc:docMk/>
            <pc:sldMk cId="4071527534" sldId="277"/>
            <ac:graphicFrameMk id="5" creationId="{F8E16F6E-B845-79E7-2B72-D0E0C23DC2B0}"/>
          </ac:graphicFrameMkLst>
        </pc:graphicFrameChg>
      </pc:sldChg>
    </pc:docChg>
  </pc:docChgLst>
  <pc:docChgLst>
    <pc:chgData name="ULPG:Prince.Siddharth" userId="S::23052058@studentmail.ul.ie::b6196249-ce8f-4ee6-87a3-3bc17ed60156" providerId="AD" clId="Web-{F11B67EF-8CE4-DFCD-3FA6-97E86F3FB816}"/>
    <pc:docChg chg="modSld">
      <pc:chgData name="ULPG:Prince.Siddharth" userId="S::23052058@studentmail.ul.ie::b6196249-ce8f-4ee6-87a3-3bc17ed60156" providerId="AD" clId="Web-{F11B67EF-8CE4-DFCD-3FA6-97E86F3FB816}" dt="2025-08-10T18:02:46.996" v="10"/>
      <pc:docMkLst>
        <pc:docMk/>
      </pc:docMkLst>
      <pc:sldChg chg="modSp">
        <pc:chgData name="ULPG:Prince.Siddharth" userId="S::23052058@studentmail.ul.ie::b6196249-ce8f-4ee6-87a3-3bc17ed60156" providerId="AD" clId="Web-{F11B67EF-8CE4-DFCD-3FA6-97E86F3FB816}" dt="2025-08-10T18:02:08.199" v="7" actId="20577"/>
        <pc:sldMkLst>
          <pc:docMk/>
          <pc:sldMk cId="1288022428" sldId="266"/>
        </pc:sldMkLst>
        <pc:spChg chg="mod">
          <ac:chgData name="ULPG:Prince.Siddharth" userId="S::23052058@studentmail.ul.ie::b6196249-ce8f-4ee6-87a3-3bc17ed60156" providerId="AD" clId="Web-{F11B67EF-8CE4-DFCD-3FA6-97E86F3FB816}" dt="2025-08-10T18:02:08.199" v="7" actId="20577"/>
          <ac:spMkLst>
            <pc:docMk/>
            <pc:sldMk cId="1288022428" sldId="266"/>
            <ac:spMk id="6" creationId="{FFFCB1B8-59CA-2D44-1C99-AADCE10AA5D7}"/>
          </ac:spMkLst>
        </pc:spChg>
      </pc:sldChg>
      <pc:sldChg chg="modSp">
        <pc:chgData name="ULPG:Prince.Siddharth" userId="S::23052058@studentmail.ul.ie::b6196249-ce8f-4ee6-87a3-3bc17ed60156" providerId="AD" clId="Web-{F11B67EF-8CE4-DFCD-3FA6-97E86F3FB816}" dt="2025-08-10T18:02:46.996" v="10"/>
        <pc:sldMkLst>
          <pc:docMk/>
          <pc:sldMk cId="1986929943" sldId="269"/>
        </pc:sldMkLst>
        <pc:spChg chg="mod">
          <ac:chgData name="ULPG:Prince.Siddharth" userId="S::23052058@studentmail.ul.ie::b6196249-ce8f-4ee6-87a3-3bc17ed60156" providerId="AD" clId="Web-{F11B67EF-8CE4-DFCD-3FA6-97E86F3FB816}" dt="2025-08-10T18:02:46.996" v="10"/>
          <ac:spMkLst>
            <pc:docMk/>
            <pc:sldMk cId="1986929943" sldId="269"/>
            <ac:spMk id="6" creationId="{03E193F2-B75F-16C1-0D1A-87FC6F42E155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4C704D-7CC8-4C88-844C-55D5EF6F0789}" type="doc">
      <dgm:prSet loTypeId="urn:microsoft.com/office/officeart/2005/8/layout/hierarchy1" loCatId="hierarchy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GB"/>
        </a:p>
      </dgm:t>
    </dgm:pt>
    <dgm:pt modelId="{4C5FA435-753C-4EF9-8515-8E31154F6AF2}">
      <dgm:prSet phldrT="[Text]"/>
      <dgm:spPr/>
      <dgm:t>
        <a:bodyPr/>
        <a:lstStyle/>
        <a:p>
          <a:r>
            <a:rPr lang="en-US"/>
            <a:t>Python Input</a:t>
          </a:r>
          <a:endParaRPr lang="en-GB"/>
        </a:p>
      </dgm:t>
    </dgm:pt>
    <dgm:pt modelId="{F80E64B3-E7D4-4977-B444-1BCEFF7DDF8E}" type="parTrans" cxnId="{9F6918C4-D929-46AA-BB2E-AB3E8C7133EA}">
      <dgm:prSet/>
      <dgm:spPr/>
      <dgm:t>
        <a:bodyPr/>
        <a:lstStyle/>
        <a:p>
          <a:endParaRPr lang="en-GB"/>
        </a:p>
      </dgm:t>
    </dgm:pt>
    <dgm:pt modelId="{D6C8BAD3-8763-44A2-8D45-B9C045B97E6C}" type="sibTrans" cxnId="{9F6918C4-D929-46AA-BB2E-AB3E8C7133EA}">
      <dgm:prSet/>
      <dgm:spPr/>
      <dgm:t>
        <a:bodyPr/>
        <a:lstStyle/>
        <a:p>
          <a:endParaRPr lang="en-GB"/>
        </a:p>
      </dgm:t>
    </dgm:pt>
    <dgm:pt modelId="{24538111-BC6B-4D83-AA50-FFCA0C076706}">
      <dgm:prSet phldrT="[Text]"/>
      <dgm:spPr/>
      <dgm:t>
        <a:bodyPr/>
        <a:lstStyle/>
        <a:p>
          <a:r>
            <a:rPr lang="en-US"/>
            <a:t>User Input</a:t>
          </a:r>
          <a:endParaRPr lang="en-GB"/>
        </a:p>
      </dgm:t>
    </dgm:pt>
    <dgm:pt modelId="{868271A0-581E-4963-82EE-F0C33D458D19}" type="parTrans" cxnId="{904C3160-8064-44D2-8302-35BE39209BEB}">
      <dgm:prSet/>
      <dgm:spPr/>
      <dgm:t>
        <a:bodyPr/>
        <a:lstStyle/>
        <a:p>
          <a:endParaRPr lang="en-GB"/>
        </a:p>
      </dgm:t>
    </dgm:pt>
    <dgm:pt modelId="{99D46396-0989-4ED8-A475-F53925DBB9F1}" type="sibTrans" cxnId="{904C3160-8064-44D2-8302-35BE39209BEB}">
      <dgm:prSet/>
      <dgm:spPr/>
      <dgm:t>
        <a:bodyPr/>
        <a:lstStyle/>
        <a:p>
          <a:endParaRPr lang="en-GB"/>
        </a:p>
      </dgm:t>
    </dgm:pt>
    <dgm:pt modelId="{2CA1F60B-C6EE-47A2-A1DF-7ECB919D19F3}">
      <dgm:prSet phldrT="[Text]"/>
      <dgm:spPr/>
      <dgm:t>
        <a:bodyPr/>
        <a:lstStyle/>
        <a:p>
          <a:r>
            <a:rPr lang="en-US"/>
            <a:t>File  Input</a:t>
          </a:r>
          <a:endParaRPr lang="en-GB"/>
        </a:p>
      </dgm:t>
    </dgm:pt>
    <dgm:pt modelId="{A90D1C55-D433-4611-944E-34C2C66391F6}" type="parTrans" cxnId="{CCD58AAC-7771-4DBD-86C1-2F2C245FA72D}">
      <dgm:prSet/>
      <dgm:spPr/>
      <dgm:t>
        <a:bodyPr/>
        <a:lstStyle/>
        <a:p>
          <a:endParaRPr lang="en-GB"/>
        </a:p>
      </dgm:t>
    </dgm:pt>
    <dgm:pt modelId="{351EDF68-BBDA-489E-A686-5635127C30E7}" type="sibTrans" cxnId="{CCD58AAC-7771-4DBD-86C1-2F2C245FA72D}">
      <dgm:prSet/>
      <dgm:spPr/>
      <dgm:t>
        <a:bodyPr/>
        <a:lstStyle/>
        <a:p>
          <a:endParaRPr lang="en-GB"/>
        </a:p>
      </dgm:t>
    </dgm:pt>
    <dgm:pt modelId="{4E43A637-BEE5-4927-9031-9F8DE798D345}" type="pres">
      <dgm:prSet presAssocID="{3B4C704D-7CC8-4C88-844C-55D5EF6F078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542DBE2-6229-4A1D-9E60-D71F8CADE6EB}" type="pres">
      <dgm:prSet presAssocID="{4C5FA435-753C-4EF9-8515-8E31154F6AF2}" presName="hierRoot1" presStyleCnt="0"/>
      <dgm:spPr/>
    </dgm:pt>
    <dgm:pt modelId="{991FA17E-0E0D-44AA-A5A8-B29195726340}" type="pres">
      <dgm:prSet presAssocID="{4C5FA435-753C-4EF9-8515-8E31154F6AF2}" presName="composite" presStyleCnt="0"/>
      <dgm:spPr/>
    </dgm:pt>
    <dgm:pt modelId="{59641D10-CE63-4E36-84CF-081506DB7A24}" type="pres">
      <dgm:prSet presAssocID="{4C5FA435-753C-4EF9-8515-8E31154F6AF2}" presName="background" presStyleLbl="node0" presStyleIdx="0" presStyleCnt="1"/>
      <dgm:spPr/>
    </dgm:pt>
    <dgm:pt modelId="{B6457562-7813-4BA0-8A89-9D5EF3DC5DFC}" type="pres">
      <dgm:prSet presAssocID="{4C5FA435-753C-4EF9-8515-8E31154F6AF2}" presName="text" presStyleLbl="fgAcc0" presStyleIdx="0" presStyleCnt="1">
        <dgm:presLayoutVars>
          <dgm:chPref val="3"/>
        </dgm:presLayoutVars>
      </dgm:prSet>
      <dgm:spPr/>
    </dgm:pt>
    <dgm:pt modelId="{2A673907-F850-4148-A9AC-F6AC2C7EAAE0}" type="pres">
      <dgm:prSet presAssocID="{4C5FA435-753C-4EF9-8515-8E31154F6AF2}" presName="hierChild2" presStyleCnt="0"/>
      <dgm:spPr/>
    </dgm:pt>
    <dgm:pt modelId="{9DF67E45-DE42-4483-945A-800ECD42246B}" type="pres">
      <dgm:prSet presAssocID="{868271A0-581E-4963-82EE-F0C33D458D19}" presName="Name10" presStyleLbl="parChTrans1D2" presStyleIdx="0" presStyleCnt="2"/>
      <dgm:spPr/>
    </dgm:pt>
    <dgm:pt modelId="{DC16623F-E6DC-4ACF-8C98-F13A6181D64E}" type="pres">
      <dgm:prSet presAssocID="{24538111-BC6B-4D83-AA50-FFCA0C076706}" presName="hierRoot2" presStyleCnt="0"/>
      <dgm:spPr/>
    </dgm:pt>
    <dgm:pt modelId="{E07DC1E2-C8D5-40BA-A54B-17AB12200863}" type="pres">
      <dgm:prSet presAssocID="{24538111-BC6B-4D83-AA50-FFCA0C076706}" presName="composite2" presStyleCnt="0"/>
      <dgm:spPr/>
    </dgm:pt>
    <dgm:pt modelId="{34CB1ACF-FA2E-497B-B7DA-194495CAED47}" type="pres">
      <dgm:prSet presAssocID="{24538111-BC6B-4D83-AA50-FFCA0C076706}" presName="background2" presStyleLbl="node2" presStyleIdx="0" presStyleCnt="2"/>
      <dgm:spPr/>
    </dgm:pt>
    <dgm:pt modelId="{5192ABC8-F413-4FCB-9C9C-6C3760D7DE50}" type="pres">
      <dgm:prSet presAssocID="{24538111-BC6B-4D83-AA50-FFCA0C076706}" presName="text2" presStyleLbl="fgAcc2" presStyleIdx="0" presStyleCnt="2">
        <dgm:presLayoutVars>
          <dgm:chPref val="3"/>
        </dgm:presLayoutVars>
      </dgm:prSet>
      <dgm:spPr/>
    </dgm:pt>
    <dgm:pt modelId="{8D89C915-21E9-456E-9DDF-50A55A9720E1}" type="pres">
      <dgm:prSet presAssocID="{24538111-BC6B-4D83-AA50-FFCA0C076706}" presName="hierChild3" presStyleCnt="0"/>
      <dgm:spPr/>
    </dgm:pt>
    <dgm:pt modelId="{2AC691FD-84A0-4C4D-8139-765315C77215}" type="pres">
      <dgm:prSet presAssocID="{A90D1C55-D433-4611-944E-34C2C66391F6}" presName="Name10" presStyleLbl="parChTrans1D2" presStyleIdx="1" presStyleCnt="2"/>
      <dgm:spPr/>
    </dgm:pt>
    <dgm:pt modelId="{8219FD1C-D5E3-482B-BAFC-0E1A6F3AF5BD}" type="pres">
      <dgm:prSet presAssocID="{2CA1F60B-C6EE-47A2-A1DF-7ECB919D19F3}" presName="hierRoot2" presStyleCnt="0"/>
      <dgm:spPr/>
    </dgm:pt>
    <dgm:pt modelId="{5844C7BC-571A-4A90-8B1F-AA17853D0AD7}" type="pres">
      <dgm:prSet presAssocID="{2CA1F60B-C6EE-47A2-A1DF-7ECB919D19F3}" presName="composite2" presStyleCnt="0"/>
      <dgm:spPr/>
    </dgm:pt>
    <dgm:pt modelId="{59E0F2DA-38B8-43F5-83DC-F7F085A8EC8E}" type="pres">
      <dgm:prSet presAssocID="{2CA1F60B-C6EE-47A2-A1DF-7ECB919D19F3}" presName="background2" presStyleLbl="node2" presStyleIdx="1" presStyleCnt="2"/>
      <dgm:spPr/>
    </dgm:pt>
    <dgm:pt modelId="{36508CD4-9CB2-4B0B-A0BD-AD3847FDA3CA}" type="pres">
      <dgm:prSet presAssocID="{2CA1F60B-C6EE-47A2-A1DF-7ECB919D19F3}" presName="text2" presStyleLbl="fgAcc2" presStyleIdx="1" presStyleCnt="2">
        <dgm:presLayoutVars>
          <dgm:chPref val="3"/>
        </dgm:presLayoutVars>
      </dgm:prSet>
      <dgm:spPr/>
    </dgm:pt>
    <dgm:pt modelId="{A5244E8B-8997-4BE8-B0F1-D579EF172F8F}" type="pres">
      <dgm:prSet presAssocID="{2CA1F60B-C6EE-47A2-A1DF-7ECB919D19F3}" presName="hierChild3" presStyleCnt="0"/>
      <dgm:spPr/>
    </dgm:pt>
  </dgm:ptLst>
  <dgm:cxnLst>
    <dgm:cxn modelId="{370E4706-BBA2-42C0-97A2-9B73E30923EF}" type="presOf" srcId="{868271A0-581E-4963-82EE-F0C33D458D19}" destId="{9DF67E45-DE42-4483-945A-800ECD42246B}" srcOrd="0" destOrd="0" presId="urn:microsoft.com/office/officeart/2005/8/layout/hierarchy1"/>
    <dgm:cxn modelId="{904C3160-8064-44D2-8302-35BE39209BEB}" srcId="{4C5FA435-753C-4EF9-8515-8E31154F6AF2}" destId="{24538111-BC6B-4D83-AA50-FFCA0C076706}" srcOrd="0" destOrd="0" parTransId="{868271A0-581E-4963-82EE-F0C33D458D19}" sibTransId="{99D46396-0989-4ED8-A475-F53925DBB9F1}"/>
    <dgm:cxn modelId="{6A198D7C-31F7-4132-B767-98BF2F654667}" type="presOf" srcId="{4C5FA435-753C-4EF9-8515-8E31154F6AF2}" destId="{B6457562-7813-4BA0-8A89-9D5EF3DC5DFC}" srcOrd="0" destOrd="0" presId="urn:microsoft.com/office/officeart/2005/8/layout/hierarchy1"/>
    <dgm:cxn modelId="{97524AA9-93B7-44BD-B765-09C9AF57DC21}" type="presOf" srcId="{3B4C704D-7CC8-4C88-844C-55D5EF6F0789}" destId="{4E43A637-BEE5-4927-9031-9F8DE798D345}" srcOrd="0" destOrd="0" presId="urn:microsoft.com/office/officeart/2005/8/layout/hierarchy1"/>
    <dgm:cxn modelId="{CCD58AAC-7771-4DBD-86C1-2F2C245FA72D}" srcId="{4C5FA435-753C-4EF9-8515-8E31154F6AF2}" destId="{2CA1F60B-C6EE-47A2-A1DF-7ECB919D19F3}" srcOrd="1" destOrd="0" parTransId="{A90D1C55-D433-4611-944E-34C2C66391F6}" sibTransId="{351EDF68-BBDA-489E-A686-5635127C30E7}"/>
    <dgm:cxn modelId="{9F6918C4-D929-46AA-BB2E-AB3E8C7133EA}" srcId="{3B4C704D-7CC8-4C88-844C-55D5EF6F0789}" destId="{4C5FA435-753C-4EF9-8515-8E31154F6AF2}" srcOrd="0" destOrd="0" parTransId="{F80E64B3-E7D4-4977-B444-1BCEFF7DDF8E}" sibTransId="{D6C8BAD3-8763-44A2-8D45-B9C045B97E6C}"/>
    <dgm:cxn modelId="{D8E276C4-ECEF-44CC-B77C-DB6BA127DCC4}" type="presOf" srcId="{24538111-BC6B-4D83-AA50-FFCA0C076706}" destId="{5192ABC8-F413-4FCB-9C9C-6C3760D7DE50}" srcOrd="0" destOrd="0" presId="urn:microsoft.com/office/officeart/2005/8/layout/hierarchy1"/>
    <dgm:cxn modelId="{982747DC-7FAD-401C-861F-9AD9B8A12DCF}" type="presOf" srcId="{2CA1F60B-C6EE-47A2-A1DF-7ECB919D19F3}" destId="{36508CD4-9CB2-4B0B-A0BD-AD3847FDA3CA}" srcOrd="0" destOrd="0" presId="urn:microsoft.com/office/officeart/2005/8/layout/hierarchy1"/>
    <dgm:cxn modelId="{AC8048F8-10C8-4CB7-B36B-DF5B97E0888C}" type="presOf" srcId="{A90D1C55-D433-4611-944E-34C2C66391F6}" destId="{2AC691FD-84A0-4C4D-8139-765315C77215}" srcOrd="0" destOrd="0" presId="urn:microsoft.com/office/officeart/2005/8/layout/hierarchy1"/>
    <dgm:cxn modelId="{BA1821FF-47CB-4545-89C4-6EB944D75479}" type="presParOf" srcId="{4E43A637-BEE5-4927-9031-9F8DE798D345}" destId="{4542DBE2-6229-4A1D-9E60-D71F8CADE6EB}" srcOrd="0" destOrd="0" presId="urn:microsoft.com/office/officeart/2005/8/layout/hierarchy1"/>
    <dgm:cxn modelId="{8D9CBCE3-1E2F-4A5B-BA8A-56704471827F}" type="presParOf" srcId="{4542DBE2-6229-4A1D-9E60-D71F8CADE6EB}" destId="{991FA17E-0E0D-44AA-A5A8-B29195726340}" srcOrd="0" destOrd="0" presId="urn:microsoft.com/office/officeart/2005/8/layout/hierarchy1"/>
    <dgm:cxn modelId="{53C4EAB4-BF2A-4147-9E75-3C5B5F5F745E}" type="presParOf" srcId="{991FA17E-0E0D-44AA-A5A8-B29195726340}" destId="{59641D10-CE63-4E36-84CF-081506DB7A24}" srcOrd="0" destOrd="0" presId="urn:microsoft.com/office/officeart/2005/8/layout/hierarchy1"/>
    <dgm:cxn modelId="{20F104FA-EAF3-4E7D-8B8B-0449E064D9D7}" type="presParOf" srcId="{991FA17E-0E0D-44AA-A5A8-B29195726340}" destId="{B6457562-7813-4BA0-8A89-9D5EF3DC5DFC}" srcOrd="1" destOrd="0" presId="urn:microsoft.com/office/officeart/2005/8/layout/hierarchy1"/>
    <dgm:cxn modelId="{A5FE600F-4A7A-4A68-96ED-2DA0D59A1939}" type="presParOf" srcId="{4542DBE2-6229-4A1D-9E60-D71F8CADE6EB}" destId="{2A673907-F850-4148-A9AC-F6AC2C7EAAE0}" srcOrd="1" destOrd="0" presId="urn:microsoft.com/office/officeart/2005/8/layout/hierarchy1"/>
    <dgm:cxn modelId="{855CBC2F-5B24-4F03-9737-7D38945E8135}" type="presParOf" srcId="{2A673907-F850-4148-A9AC-F6AC2C7EAAE0}" destId="{9DF67E45-DE42-4483-945A-800ECD42246B}" srcOrd="0" destOrd="0" presId="urn:microsoft.com/office/officeart/2005/8/layout/hierarchy1"/>
    <dgm:cxn modelId="{2C5EB283-951B-4BD0-AF29-C67BE8619880}" type="presParOf" srcId="{2A673907-F850-4148-A9AC-F6AC2C7EAAE0}" destId="{DC16623F-E6DC-4ACF-8C98-F13A6181D64E}" srcOrd="1" destOrd="0" presId="urn:microsoft.com/office/officeart/2005/8/layout/hierarchy1"/>
    <dgm:cxn modelId="{6C55C9E0-6C32-4FFA-94C9-6D973DAA45FF}" type="presParOf" srcId="{DC16623F-E6DC-4ACF-8C98-F13A6181D64E}" destId="{E07DC1E2-C8D5-40BA-A54B-17AB12200863}" srcOrd="0" destOrd="0" presId="urn:microsoft.com/office/officeart/2005/8/layout/hierarchy1"/>
    <dgm:cxn modelId="{4B5B417E-E95E-4AC2-9704-7AE2B7827949}" type="presParOf" srcId="{E07DC1E2-C8D5-40BA-A54B-17AB12200863}" destId="{34CB1ACF-FA2E-497B-B7DA-194495CAED47}" srcOrd="0" destOrd="0" presId="urn:microsoft.com/office/officeart/2005/8/layout/hierarchy1"/>
    <dgm:cxn modelId="{EE751809-EDEE-4BC2-AD01-522316869251}" type="presParOf" srcId="{E07DC1E2-C8D5-40BA-A54B-17AB12200863}" destId="{5192ABC8-F413-4FCB-9C9C-6C3760D7DE50}" srcOrd="1" destOrd="0" presId="urn:microsoft.com/office/officeart/2005/8/layout/hierarchy1"/>
    <dgm:cxn modelId="{65A06ECE-CC37-4D13-91DF-C477F751D377}" type="presParOf" srcId="{DC16623F-E6DC-4ACF-8C98-F13A6181D64E}" destId="{8D89C915-21E9-456E-9DDF-50A55A9720E1}" srcOrd="1" destOrd="0" presId="urn:microsoft.com/office/officeart/2005/8/layout/hierarchy1"/>
    <dgm:cxn modelId="{8AE6B13A-FA68-4A55-9534-16D48AFBA2EC}" type="presParOf" srcId="{2A673907-F850-4148-A9AC-F6AC2C7EAAE0}" destId="{2AC691FD-84A0-4C4D-8139-765315C77215}" srcOrd="2" destOrd="0" presId="urn:microsoft.com/office/officeart/2005/8/layout/hierarchy1"/>
    <dgm:cxn modelId="{414ED2F6-0290-4F71-BB61-E2AE9B22015F}" type="presParOf" srcId="{2A673907-F850-4148-A9AC-F6AC2C7EAAE0}" destId="{8219FD1C-D5E3-482B-BAFC-0E1A6F3AF5BD}" srcOrd="3" destOrd="0" presId="urn:microsoft.com/office/officeart/2005/8/layout/hierarchy1"/>
    <dgm:cxn modelId="{F8A92972-9E37-47C8-80EC-B96C51A0A4FF}" type="presParOf" srcId="{8219FD1C-D5E3-482B-BAFC-0E1A6F3AF5BD}" destId="{5844C7BC-571A-4A90-8B1F-AA17853D0AD7}" srcOrd="0" destOrd="0" presId="urn:microsoft.com/office/officeart/2005/8/layout/hierarchy1"/>
    <dgm:cxn modelId="{ECEF4D65-D35E-4135-8F2A-4E19497E2296}" type="presParOf" srcId="{5844C7BC-571A-4A90-8B1F-AA17853D0AD7}" destId="{59E0F2DA-38B8-43F5-83DC-F7F085A8EC8E}" srcOrd="0" destOrd="0" presId="urn:microsoft.com/office/officeart/2005/8/layout/hierarchy1"/>
    <dgm:cxn modelId="{B184D391-CA10-4495-9FBF-199A9C0A2AC6}" type="presParOf" srcId="{5844C7BC-571A-4A90-8B1F-AA17853D0AD7}" destId="{36508CD4-9CB2-4B0B-A0BD-AD3847FDA3CA}" srcOrd="1" destOrd="0" presId="urn:microsoft.com/office/officeart/2005/8/layout/hierarchy1"/>
    <dgm:cxn modelId="{5323F1AB-61AC-49B5-B40D-76A186BB9E43}" type="presParOf" srcId="{8219FD1C-D5E3-482B-BAFC-0E1A6F3AF5BD}" destId="{A5244E8B-8997-4BE8-B0F1-D579EF172F8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C691FD-84A0-4C4D-8139-765315C77215}">
      <dsp:nvSpPr>
        <dsp:cNvPr id="0" name=""/>
        <dsp:cNvSpPr/>
      </dsp:nvSpPr>
      <dsp:spPr>
        <a:xfrm>
          <a:off x="5150487" y="1227681"/>
          <a:ext cx="1180437" cy="5617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2837"/>
              </a:lnTo>
              <a:lnTo>
                <a:pt x="1180437" y="382837"/>
              </a:lnTo>
              <a:lnTo>
                <a:pt x="1180437" y="561781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F67E45-DE42-4483-945A-800ECD42246B}">
      <dsp:nvSpPr>
        <dsp:cNvPr id="0" name=""/>
        <dsp:cNvSpPr/>
      </dsp:nvSpPr>
      <dsp:spPr>
        <a:xfrm>
          <a:off x="3970049" y="1227681"/>
          <a:ext cx="1180437" cy="561781"/>
        </a:xfrm>
        <a:custGeom>
          <a:avLst/>
          <a:gdLst/>
          <a:ahLst/>
          <a:cxnLst/>
          <a:rect l="0" t="0" r="0" b="0"/>
          <a:pathLst>
            <a:path>
              <a:moveTo>
                <a:pt x="1180437" y="0"/>
              </a:moveTo>
              <a:lnTo>
                <a:pt x="1180437" y="382837"/>
              </a:lnTo>
              <a:lnTo>
                <a:pt x="0" y="382837"/>
              </a:lnTo>
              <a:lnTo>
                <a:pt x="0" y="561781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641D10-CE63-4E36-84CF-081506DB7A24}">
      <dsp:nvSpPr>
        <dsp:cNvPr id="0" name=""/>
        <dsp:cNvSpPr/>
      </dsp:nvSpPr>
      <dsp:spPr>
        <a:xfrm>
          <a:off x="4184674" y="1099"/>
          <a:ext cx="1931625" cy="12265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457562-7813-4BA0-8A89-9D5EF3DC5DFC}">
      <dsp:nvSpPr>
        <dsp:cNvPr id="0" name=""/>
        <dsp:cNvSpPr/>
      </dsp:nvSpPr>
      <dsp:spPr>
        <a:xfrm>
          <a:off x="4399299" y="204993"/>
          <a:ext cx="1931625" cy="12265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Python Input</a:t>
          </a:r>
          <a:endParaRPr lang="en-GB" sz="3200" kern="1200"/>
        </a:p>
      </dsp:txBody>
      <dsp:txXfrm>
        <a:off x="4435224" y="240918"/>
        <a:ext cx="1859775" cy="1154732"/>
      </dsp:txXfrm>
    </dsp:sp>
    <dsp:sp modelId="{34CB1ACF-FA2E-497B-B7DA-194495CAED47}">
      <dsp:nvSpPr>
        <dsp:cNvPr id="0" name=""/>
        <dsp:cNvSpPr/>
      </dsp:nvSpPr>
      <dsp:spPr>
        <a:xfrm>
          <a:off x="3004237" y="1789462"/>
          <a:ext cx="1931625" cy="12265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92ABC8-F413-4FCB-9C9C-6C3760D7DE50}">
      <dsp:nvSpPr>
        <dsp:cNvPr id="0" name=""/>
        <dsp:cNvSpPr/>
      </dsp:nvSpPr>
      <dsp:spPr>
        <a:xfrm>
          <a:off x="3218862" y="1993356"/>
          <a:ext cx="1931625" cy="12265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User Input</a:t>
          </a:r>
          <a:endParaRPr lang="en-GB" sz="3200" kern="1200"/>
        </a:p>
      </dsp:txBody>
      <dsp:txXfrm>
        <a:off x="3254787" y="2029281"/>
        <a:ext cx="1859775" cy="1154732"/>
      </dsp:txXfrm>
    </dsp:sp>
    <dsp:sp modelId="{59E0F2DA-38B8-43F5-83DC-F7F085A8EC8E}">
      <dsp:nvSpPr>
        <dsp:cNvPr id="0" name=""/>
        <dsp:cNvSpPr/>
      </dsp:nvSpPr>
      <dsp:spPr>
        <a:xfrm>
          <a:off x="5365112" y="1789462"/>
          <a:ext cx="1931625" cy="12265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508CD4-9CB2-4B0B-A0BD-AD3847FDA3CA}">
      <dsp:nvSpPr>
        <dsp:cNvPr id="0" name=""/>
        <dsp:cNvSpPr/>
      </dsp:nvSpPr>
      <dsp:spPr>
        <a:xfrm>
          <a:off x="5579737" y="1993356"/>
          <a:ext cx="1931625" cy="12265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File  Input</a:t>
          </a:r>
          <a:endParaRPr lang="en-GB" sz="3200" kern="1200"/>
        </a:p>
      </dsp:txBody>
      <dsp:txXfrm>
        <a:off x="5615662" y="2029281"/>
        <a:ext cx="1859775" cy="11547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B72F0-795F-DC49-8A85-915BF0F265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36" y="5249620"/>
            <a:ext cx="7559262" cy="537713"/>
          </a:xfrm>
        </p:spPr>
        <p:txBody>
          <a:bodyPr anchor="t">
            <a:normAutofit/>
          </a:bodyPr>
          <a:lstStyle>
            <a:lvl1pPr algn="l">
              <a:defRPr sz="3038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1192D-1B69-A648-85CB-F16FFBDED5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936" y="5787333"/>
            <a:ext cx="7559262" cy="537713"/>
          </a:xfrm>
        </p:spPr>
        <p:txBody>
          <a:bodyPr anchor="t">
            <a:normAutofit/>
          </a:bodyPr>
          <a:lstStyle>
            <a:lvl1pPr marL="0" indent="0" algn="l">
              <a:buNone/>
              <a:defRPr sz="2363">
                <a:solidFill>
                  <a:srgbClr val="00A956"/>
                </a:solidFill>
                <a:latin typeface="Georgia" panose="02040502050405020303" pitchFamily="18" charset="0"/>
              </a:defRPr>
            </a:lvl1pPr>
            <a:lvl2pPr marL="411589" indent="0" algn="ctr">
              <a:buNone/>
              <a:defRPr sz="1800"/>
            </a:lvl2pPr>
            <a:lvl3pPr marL="823178" indent="0" algn="ctr">
              <a:buNone/>
              <a:defRPr sz="1620"/>
            </a:lvl3pPr>
            <a:lvl4pPr marL="1234767" indent="0" algn="ctr">
              <a:buNone/>
              <a:defRPr sz="1441"/>
            </a:lvl4pPr>
            <a:lvl5pPr marL="1646356" indent="0" algn="ctr">
              <a:buNone/>
              <a:defRPr sz="1441"/>
            </a:lvl5pPr>
            <a:lvl6pPr marL="2057945" indent="0" algn="ctr">
              <a:buNone/>
              <a:defRPr sz="1441"/>
            </a:lvl6pPr>
            <a:lvl7pPr marL="2469534" indent="0" algn="ctr">
              <a:buNone/>
              <a:defRPr sz="1441"/>
            </a:lvl7pPr>
            <a:lvl8pPr marL="2881122" indent="0" algn="ctr">
              <a:buNone/>
              <a:defRPr sz="1441"/>
            </a:lvl8pPr>
            <a:lvl9pPr marL="3292712" indent="0" algn="ctr">
              <a:buNone/>
              <a:defRPr sz="1441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41502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19D5-0F85-CB4E-B0A9-93B988A6B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9A43A-A3AB-9641-9E5A-9DA8B2CC0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B5666-28FF-9F4F-8C5C-D50684398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F1F43-8673-9348-80A9-029FC3617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701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8995B1-CE25-1148-9140-B20A1F189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C093B2-889C-3D45-91E5-6ABBE19F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778FF8-B193-9B4D-A0D1-BDFE4CDC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285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B72F0-795F-DC49-8A85-915BF0F265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36" y="4374684"/>
            <a:ext cx="7559262" cy="1220748"/>
          </a:xfrm>
        </p:spPr>
        <p:txBody>
          <a:bodyPr anchor="t">
            <a:normAutofit/>
          </a:bodyPr>
          <a:lstStyle>
            <a:lvl1pPr algn="l">
              <a:defRPr sz="3173" b="1">
                <a:solidFill>
                  <a:srgbClr val="00A956"/>
                </a:solidFill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5253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683AE-721B-8E45-86D0-EDEFBB6DA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2527595"/>
            <a:ext cx="8099209" cy="454274"/>
          </a:xfrm>
        </p:spPr>
        <p:txBody>
          <a:bodyPr anchor="t"/>
          <a:lstStyle>
            <a:lvl1pPr>
              <a:defRPr sz="303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79186-9A63-804D-B992-7A2615733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7937" y="2981869"/>
            <a:ext cx="8099209" cy="447131"/>
          </a:xfrm>
        </p:spPr>
        <p:txBody>
          <a:bodyPr anchor="t"/>
          <a:lstStyle>
            <a:lvl1pPr marL="0" indent="0">
              <a:buNone/>
              <a:defRPr sz="2025">
                <a:solidFill>
                  <a:srgbClr val="005336"/>
                </a:solidFill>
              </a:defRPr>
            </a:lvl1pPr>
            <a:lvl2pPr marL="4115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3178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767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4pPr>
            <a:lvl5pPr marL="1646356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5pPr>
            <a:lvl6pPr marL="2057945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6pPr>
            <a:lvl7pPr marL="2469534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7pPr>
            <a:lvl8pPr marL="2881122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8pPr>
            <a:lvl9pPr marL="3292712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03FE8-725B-C542-9752-0F0519FD7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A956"/>
                </a:solidFill>
              </a:defRPr>
            </a:lvl1pPr>
          </a:lstStyle>
          <a:p>
            <a:pPr defTabSz="855859"/>
            <a:r>
              <a:rPr lang="en-IE"/>
              <a:t>06.11.19</a:t>
            </a:r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262716B-0319-2E48-8A4F-A486A8CCA0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537752" y="3645569"/>
            <a:ext cx="1781826" cy="5103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704787F-D361-3E40-984A-D6B2F134C97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937" y="3402531"/>
            <a:ext cx="1781826" cy="100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89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D57A8-4F44-A743-9523-4F882D6B3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F2297-C797-C746-BFFC-71DBB9070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BC500-FEB0-E34F-8384-75379BA52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23037-7A0A-9643-8F64-D23E831E5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CD8BA-88AE-0D4A-A7D5-B98698AD4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009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661D3-730A-F844-A2DE-9B4F97F8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3EF49-F03E-114E-B38A-058193C2BD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7937" y="1628355"/>
            <a:ext cx="5181600" cy="120468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b="1"/>
            </a:lvl1pPr>
            <a:lvl2pPr marL="411589" indent="0">
              <a:buNone/>
              <a:defRPr/>
            </a:lvl2pPr>
            <a:lvl3pPr marL="823178" indent="0">
              <a:buNone/>
              <a:defRPr/>
            </a:lvl3pPr>
            <a:lvl4pPr marL="1234767" indent="0">
              <a:buNone/>
              <a:defRPr/>
            </a:lvl4pPr>
            <a:lvl5pPr marL="164635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38C761-09FD-F940-A379-C15FF3112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628354"/>
            <a:ext cx="4991337" cy="4351338"/>
          </a:xfrm>
        </p:spPr>
        <p:txBody>
          <a:bodyPr/>
          <a:lstStyle>
            <a:lvl1pPr>
              <a:lnSpc>
                <a:spcPts val="2903"/>
              </a:lnSpc>
              <a:defRPr sz="1688" b="1"/>
            </a:lvl1pPr>
            <a:lvl2pPr>
              <a:lnSpc>
                <a:spcPts val="2903"/>
              </a:lnSpc>
              <a:defRPr sz="1688" b="1"/>
            </a:lvl2pPr>
            <a:lvl3pPr>
              <a:lnSpc>
                <a:spcPts val="2903"/>
              </a:lnSpc>
              <a:defRPr sz="1688" b="1"/>
            </a:lvl3pPr>
            <a:lvl4pPr>
              <a:lnSpc>
                <a:spcPts val="2903"/>
              </a:lnSpc>
              <a:defRPr sz="1688" b="1"/>
            </a:lvl4pPr>
            <a:lvl5pPr>
              <a:lnSpc>
                <a:spcPts val="2903"/>
              </a:lnSpc>
              <a:defRPr sz="1688" b="1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82B8F-8DDB-EA48-8C5E-1872A88E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16B0F-AE69-BD45-95F8-32FB5910E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192152-6566-5E4A-89B9-969A87DF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22E7E51-C183-8145-ABEB-A2DDF19FB9A7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7937" y="2940152"/>
            <a:ext cx="5181600" cy="303954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b="0"/>
            </a:lvl1pPr>
            <a:lvl2pPr marL="411589" indent="0">
              <a:buNone/>
              <a:defRPr/>
            </a:lvl2pPr>
            <a:lvl3pPr marL="823178" indent="0">
              <a:buNone/>
              <a:defRPr/>
            </a:lvl3pPr>
            <a:lvl4pPr marL="1234767" indent="0">
              <a:buNone/>
              <a:defRPr/>
            </a:lvl4pPr>
            <a:lvl5pPr marL="164635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7208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&amp; Pictur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661D3-730A-F844-A2DE-9B4F97F8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3EF49-F03E-114E-B38A-058193C2BD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7939" y="1628355"/>
            <a:ext cx="4859525" cy="120468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b="1"/>
            </a:lvl1pPr>
            <a:lvl2pPr marL="411589" indent="0">
              <a:buNone/>
              <a:defRPr/>
            </a:lvl2pPr>
            <a:lvl3pPr marL="823178" indent="0">
              <a:buNone/>
              <a:defRPr/>
            </a:lvl3pPr>
            <a:lvl4pPr marL="1234767" indent="0">
              <a:buNone/>
              <a:defRPr/>
            </a:lvl4pPr>
            <a:lvl5pPr marL="164635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82B8F-8DDB-EA48-8C5E-1872A88E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16B0F-AE69-BD45-95F8-32FB5910E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192152-6566-5E4A-89B9-969A87DF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22E7E51-C183-8145-ABEB-A2DDF19FB9A7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7939" y="2940152"/>
            <a:ext cx="4859525" cy="303954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b="0"/>
            </a:lvl1pPr>
            <a:lvl2pPr marL="411589" indent="0">
              <a:buNone/>
              <a:defRPr/>
            </a:lvl2pPr>
            <a:lvl3pPr marL="823178" indent="0">
              <a:buNone/>
              <a:defRPr/>
            </a:lvl3pPr>
            <a:lvl4pPr marL="1234767" indent="0">
              <a:buNone/>
              <a:defRPr/>
            </a:lvl4pPr>
            <a:lvl5pPr marL="164635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00852C3-1AE9-6D47-B34A-4970BBFD8C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669446" y="1628355"/>
            <a:ext cx="5939420" cy="36455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93927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Bullet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5760000"/>
          </a:xfrm>
        </p:spPr>
        <p:txBody>
          <a:bodyPr/>
          <a:lstStyle>
            <a:lvl1pPr marL="0" indent="0">
              <a:buNone/>
              <a:defRPr sz="2881"/>
            </a:lvl1pPr>
            <a:lvl2pPr marL="411589" indent="0">
              <a:buNone/>
              <a:defRPr sz="2521"/>
            </a:lvl2pPr>
            <a:lvl3pPr marL="823178" indent="0">
              <a:buNone/>
              <a:defRPr sz="2160"/>
            </a:lvl3pPr>
            <a:lvl4pPr marL="1234767" indent="0">
              <a:buNone/>
              <a:defRPr sz="1800"/>
            </a:lvl4pPr>
            <a:lvl5pPr marL="1646356" indent="0">
              <a:buNone/>
              <a:defRPr sz="1800"/>
            </a:lvl5pPr>
            <a:lvl6pPr marL="2057945" indent="0">
              <a:buNone/>
              <a:defRPr sz="1800"/>
            </a:lvl6pPr>
            <a:lvl7pPr marL="2469534" indent="0">
              <a:buNone/>
              <a:defRPr sz="1800"/>
            </a:lvl7pPr>
            <a:lvl8pPr marL="2881122" indent="0">
              <a:buNone/>
              <a:defRPr sz="1800"/>
            </a:lvl8pPr>
            <a:lvl9pPr marL="3292712" indent="0">
              <a:buNone/>
              <a:defRPr sz="18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1F2900-C118-A14E-B938-836275F297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0" y="0"/>
            <a:ext cx="5739714" cy="5761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826329"/>
            <a:ext cx="3932237" cy="961316"/>
          </a:xfrm>
        </p:spPr>
        <p:txBody>
          <a:bodyPr anchor="t"/>
          <a:lstStyle>
            <a:lvl1pPr>
              <a:defRPr sz="288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937" y="2057401"/>
            <a:ext cx="3932237" cy="3537030"/>
          </a:xfrm>
        </p:spPr>
        <p:txBody>
          <a:bodyPr/>
          <a:lstStyle>
            <a:lvl1pPr marL="231492" indent="-231492">
              <a:lnSpc>
                <a:spcPts val="27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88" b="1">
                <a:solidFill>
                  <a:schemeClr val="bg1"/>
                </a:solidFill>
              </a:defRPr>
            </a:lvl1pPr>
            <a:lvl2pPr marL="411589" indent="0">
              <a:buNone/>
              <a:defRPr sz="1260"/>
            </a:lvl2pPr>
            <a:lvl3pPr marL="823178" indent="0">
              <a:buNone/>
              <a:defRPr sz="1080"/>
            </a:lvl3pPr>
            <a:lvl4pPr marL="1234767" indent="0">
              <a:buNone/>
              <a:defRPr sz="901"/>
            </a:lvl4pPr>
            <a:lvl5pPr marL="1646356" indent="0">
              <a:buNone/>
              <a:defRPr sz="901"/>
            </a:lvl5pPr>
            <a:lvl6pPr marL="2057945" indent="0">
              <a:buNone/>
              <a:defRPr sz="901"/>
            </a:lvl6pPr>
            <a:lvl7pPr marL="2469534" indent="0">
              <a:buNone/>
              <a:defRPr sz="901"/>
            </a:lvl7pPr>
            <a:lvl8pPr marL="2881122" indent="0">
              <a:buNone/>
              <a:defRPr sz="901"/>
            </a:lvl8pPr>
            <a:lvl9pPr marL="3292712" indent="0">
              <a:buNone/>
              <a:defRPr sz="9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553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ransparent Picture with Bullet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5760000"/>
          </a:xfrm>
        </p:spPr>
        <p:txBody>
          <a:bodyPr/>
          <a:lstStyle>
            <a:lvl1pPr marL="0" indent="0">
              <a:buNone/>
              <a:defRPr sz="2881"/>
            </a:lvl1pPr>
            <a:lvl2pPr marL="411589" indent="0">
              <a:buNone/>
              <a:defRPr sz="2521"/>
            </a:lvl2pPr>
            <a:lvl3pPr marL="823178" indent="0">
              <a:buNone/>
              <a:defRPr sz="2160"/>
            </a:lvl3pPr>
            <a:lvl4pPr marL="1234767" indent="0">
              <a:buNone/>
              <a:defRPr sz="1800"/>
            </a:lvl4pPr>
            <a:lvl5pPr marL="1646356" indent="0">
              <a:buNone/>
              <a:defRPr sz="1800"/>
            </a:lvl5pPr>
            <a:lvl6pPr marL="2057945" indent="0">
              <a:buNone/>
              <a:defRPr sz="1800"/>
            </a:lvl6pPr>
            <a:lvl7pPr marL="2469534" indent="0">
              <a:buNone/>
              <a:defRPr sz="1800"/>
            </a:lvl7pPr>
            <a:lvl8pPr marL="2881122" indent="0">
              <a:buNone/>
              <a:defRPr sz="1800"/>
            </a:lvl8pPr>
            <a:lvl9pPr marL="3292712" indent="0">
              <a:buNone/>
              <a:defRPr sz="18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1F2900-C118-A14E-B938-836275F297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0" y="0"/>
            <a:ext cx="5739714" cy="5761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826329"/>
            <a:ext cx="3932237" cy="961316"/>
          </a:xfrm>
        </p:spPr>
        <p:txBody>
          <a:bodyPr anchor="t"/>
          <a:lstStyle>
            <a:lvl1pPr>
              <a:defRPr sz="288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937" y="2057401"/>
            <a:ext cx="3932237" cy="3537030"/>
          </a:xfrm>
        </p:spPr>
        <p:txBody>
          <a:bodyPr/>
          <a:lstStyle>
            <a:lvl1pPr marL="231492" indent="-231492">
              <a:lnSpc>
                <a:spcPts val="27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88" b="1">
                <a:solidFill>
                  <a:schemeClr val="bg1"/>
                </a:solidFill>
              </a:defRPr>
            </a:lvl1pPr>
            <a:lvl2pPr marL="411589" indent="0">
              <a:buNone/>
              <a:defRPr sz="1260"/>
            </a:lvl2pPr>
            <a:lvl3pPr marL="823178" indent="0">
              <a:buNone/>
              <a:defRPr sz="1080"/>
            </a:lvl3pPr>
            <a:lvl4pPr marL="1234767" indent="0">
              <a:buNone/>
              <a:defRPr sz="901"/>
            </a:lvl4pPr>
            <a:lvl5pPr marL="1646356" indent="0">
              <a:buNone/>
              <a:defRPr sz="901"/>
            </a:lvl5pPr>
            <a:lvl6pPr marL="2057945" indent="0">
              <a:buNone/>
              <a:defRPr sz="901"/>
            </a:lvl6pPr>
            <a:lvl7pPr marL="2469534" indent="0">
              <a:buNone/>
              <a:defRPr sz="901"/>
            </a:lvl7pPr>
            <a:lvl8pPr marL="2881122" indent="0">
              <a:buNone/>
              <a:defRPr sz="901"/>
            </a:lvl8pPr>
            <a:lvl9pPr marL="3292712" indent="0">
              <a:buNone/>
              <a:defRPr sz="9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22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5760000"/>
          </a:xfrm>
        </p:spPr>
        <p:txBody>
          <a:bodyPr/>
          <a:lstStyle>
            <a:lvl1pPr marL="0" indent="0">
              <a:buNone/>
              <a:defRPr sz="2881"/>
            </a:lvl1pPr>
            <a:lvl2pPr marL="411589" indent="0">
              <a:buNone/>
              <a:defRPr sz="2521"/>
            </a:lvl2pPr>
            <a:lvl3pPr marL="823178" indent="0">
              <a:buNone/>
              <a:defRPr sz="2160"/>
            </a:lvl3pPr>
            <a:lvl4pPr marL="1234767" indent="0">
              <a:buNone/>
              <a:defRPr sz="1800"/>
            </a:lvl4pPr>
            <a:lvl5pPr marL="1646356" indent="0">
              <a:buNone/>
              <a:defRPr sz="1800"/>
            </a:lvl5pPr>
            <a:lvl6pPr marL="2057945" indent="0">
              <a:buNone/>
              <a:defRPr sz="1800"/>
            </a:lvl6pPr>
            <a:lvl7pPr marL="2469534" indent="0">
              <a:buNone/>
              <a:defRPr sz="1800"/>
            </a:lvl7pPr>
            <a:lvl8pPr marL="2881122" indent="0">
              <a:buNone/>
              <a:defRPr sz="1800"/>
            </a:lvl8pPr>
            <a:lvl9pPr marL="3292712" indent="0">
              <a:buNone/>
              <a:defRPr sz="18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6267A8-E11A-BC4B-ABF0-35302C5B76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0" y="-1553"/>
            <a:ext cx="5739715" cy="5761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826329"/>
            <a:ext cx="3932237" cy="961316"/>
          </a:xfrm>
        </p:spPr>
        <p:txBody>
          <a:bodyPr anchor="t"/>
          <a:lstStyle>
            <a:lvl1pPr>
              <a:defRPr sz="288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937" y="2057401"/>
            <a:ext cx="3932237" cy="3537030"/>
          </a:xfrm>
        </p:spPr>
        <p:txBody>
          <a:bodyPr/>
          <a:lstStyle>
            <a:lvl1pPr marL="0" indent="0">
              <a:lnSpc>
                <a:spcPts val="2700"/>
              </a:lnSpc>
              <a:spcBef>
                <a:spcPts val="0"/>
              </a:spcBef>
              <a:buFont typeface="Arial" panose="020B0604020202020204" pitchFamily="34" charset="0"/>
              <a:buNone/>
              <a:defRPr sz="1688" b="1">
                <a:solidFill>
                  <a:schemeClr val="bg1"/>
                </a:solidFill>
              </a:defRPr>
            </a:lvl1pPr>
            <a:lvl2pPr marL="411589" indent="0">
              <a:buNone/>
              <a:defRPr sz="1260"/>
            </a:lvl2pPr>
            <a:lvl3pPr marL="823178" indent="0">
              <a:buNone/>
              <a:defRPr sz="1080"/>
            </a:lvl3pPr>
            <a:lvl4pPr marL="1234767" indent="0">
              <a:buNone/>
              <a:defRPr sz="901"/>
            </a:lvl4pPr>
            <a:lvl5pPr marL="1646356" indent="0">
              <a:buNone/>
              <a:defRPr sz="901"/>
            </a:lvl5pPr>
            <a:lvl6pPr marL="2057945" indent="0">
              <a:buNone/>
              <a:defRPr sz="901"/>
            </a:lvl6pPr>
            <a:lvl7pPr marL="2469534" indent="0">
              <a:buNone/>
              <a:defRPr sz="901"/>
            </a:lvl7pPr>
            <a:lvl8pPr marL="2881122" indent="0">
              <a:buNone/>
              <a:defRPr sz="901"/>
            </a:lvl8pPr>
            <a:lvl9pPr marL="3292712" indent="0">
              <a:buNone/>
              <a:defRPr sz="9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962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ransparent Picture with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5760000"/>
          </a:xfrm>
        </p:spPr>
        <p:txBody>
          <a:bodyPr/>
          <a:lstStyle>
            <a:lvl1pPr marL="0" indent="0">
              <a:buNone/>
              <a:defRPr sz="2881"/>
            </a:lvl1pPr>
            <a:lvl2pPr marL="411589" indent="0">
              <a:buNone/>
              <a:defRPr sz="2521"/>
            </a:lvl2pPr>
            <a:lvl3pPr marL="823178" indent="0">
              <a:buNone/>
              <a:defRPr sz="2160"/>
            </a:lvl3pPr>
            <a:lvl4pPr marL="1234767" indent="0">
              <a:buNone/>
              <a:defRPr sz="1800"/>
            </a:lvl4pPr>
            <a:lvl5pPr marL="1646356" indent="0">
              <a:buNone/>
              <a:defRPr sz="1800"/>
            </a:lvl5pPr>
            <a:lvl6pPr marL="2057945" indent="0">
              <a:buNone/>
              <a:defRPr sz="1800"/>
            </a:lvl6pPr>
            <a:lvl7pPr marL="2469534" indent="0">
              <a:buNone/>
              <a:defRPr sz="1800"/>
            </a:lvl7pPr>
            <a:lvl8pPr marL="2881122" indent="0">
              <a:buNone/>
              <a:defRPr sz="1800"/>
            </a:lvl8pPr>
            <a:lvl9pPr marL="3292712" indent="0">
              <a:buNone/>
              <a:defRPr sz="18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82D14D-EFB8-194E-9283-741A4DB5D3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0" y="-1553"/>
            <a:ext cx="5739715" cy="5761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826329"/>
            <a:ext cx="3932237" cy="961316"/>
          </a:xfrm>
        </p:spPr>
        <p:txBody>
          <a:bodyPr anchor="t"/>
          <a:lstStyle>
            <a:lvl1pPr>
              <a:defRPr sz="288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937" y="2057401"/>
            <a:ext cx="3932237" cy="3537030"/>
          </a:xfrm>
        </p:spPr>
        <p:txBody>
          <a:bodyPr/>
          <a:lstStyle>
            <a:lvl1pPr marL="0" indent="0">
              <a:lnSpc>
                <a:spcPts val="2700"/>
              </a:lnSpc>
              <a:spcBef>
                <a:spcPts val="0"/>
              </a:spcBef>
              <a:buFont typeface="Arial" panose="020B0604020202020204" pitchFamily="34" charset="0"/>
              <a:buNone/>
              <a:defRPr sz="1688" b="1">
                <a:solidFill>
                  <a:schemeClr val="bg1"/>
                </a:solidFill>
              </a:defRPr>
            </a:lvl1pPr>
            <a:lvl2pPr marL="411589" indent="0">
              <a:buNone/>
              <a:defRPr sz="1260"/>
            </a:lvl2pPr>
            <a:lvl3pPr marL="823178" indent="0">
              <a:buNone/>
              <a:defRPr sz="1080"/>
            </a:lvl3pPr>
            <a:lvl4pPr marL="1234767" indent="0">
              <a:buNone/>
              <a:defRPr sz="901"/>
            </a:lvl4pPr>
            <a:lvl5pPr marL="1646356" indent="0">
              <a:buNone/>
              <a:defRPr sz="901"/>
            </a:lvl5pPr>
            <a:lvl6pPr marL="2057945" indent="0">
              <a:buNone/>
              <a:defRPr sz="901"/>
            </a:lvl6pPr>
            <a:lvl7pPr marL="2469534" indent="0">
              <a:buNone/>
              <a:defRPr sz="901"/>
            </a:lvl7pPr>
            <a:lvl8pPr marL="2881122" indent="0">
              <a:buNone/>
              <a:defRPr sz="901"/>
            </a:lvl8pPr>
            <a:lvl9pPr marL="3292712" indent="0">
              <a:buNone/>
              <a:defRPr sz="9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902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A7FBCA-0170-A045-A7B9-C21077D8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826329"/>
            <a:ext cx="10515600" cy="7041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E127D-E475-0447-ABE5-C831EB30D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7937" y="1628354"/>
            <a:ext cx="10515600" cy="322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1DA5F-71C7-C24D-A60E-69D381002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7937" y="63189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080">
                <a:solidFill>
                  <a:srgbClr val="005336"/>
                </a:solidFill>
                <a:latin typeface="Helvetica" pitchFamily="2" charset="0"/>
              </a:defRPr>
            </a:lvl1pPr>
          </a:lstStyle>
          <a:p>
            <a:pPr defTabSz="855859"/>
            <a:r>
              <a:rPr lang="en-IE"/>
              <a:t>06.11.19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6C108-9FF4-4247-BF63-31A399B9D0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91136" y="631898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080">
                <a:solidFill>
                  <a:srgbClr val="005336"/>
                </a:solidFill>
                <a:latin typeface="Helvetica" pitchFamily="2" charset="0"/>
              </a:defRPr>
            </a:lvl1pPr>
          </a:lstStyle>
          <a:p>
            <a:pPr defTabSz="855859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FD07C-4D6A-8244-A552-36C15D64D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05937" y="6318987"/>
            <a:ext cx="22371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080">
                <a:solidFill>
                  <a:srgbClr val="005336"/>
                </a:solidFill>
                <a:latin typeface="Helvetica" pitchFamily="2" charset="0"/>
              </a:defRPr>
            </a:lvl1pPr>
          </a:lstStyle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026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/>
  <p:txStyles>
    <p:titleStyle>
      <a:lvl1pPr algn="l" defTabSz="823178" rtl="0" eaLnBrk="1" latinLnBrk="0" hangingPunct="1">
        <a:lnSpc>
          <a:spcPct val="90000"/>
        </a:lnSpc>
        <a:spcBef>
          <a:spcPct val="0"/>
        </a:spcBef>
        <a:buNone/>
        <a:defRPr sz="3038" b="0" kern="1200">
          <a:solidFill>
            <a:srgbClr val="005336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05794" indent="-205794" algn="l" defTabSz="823178" rtl="0" eaLnBrk="1" latinLnBrk="0" hangingPunct="1">
        <a:lnSpc>
          <a:spcPct val="90000"/>
        </a:lnSpc>
        <a:spcBef>
          <a:spcPts val="901"/>
        </a:spcBef>
        <a:buFont typeface="Arial" panose="020B0604020202020204" pitchFamily="34" charset="0"/>
        <a:buChar char="•"/>
        <a:defRPr sz="1553" kern="1200">
          <a:solidFill>
            <a:srgbClr val="005336"/>
          </a:solidFill>
          <a:latin typeface="Helvetica" pitchFamily="2" charset="0"/>
          <a:ea typeface="+mn-ea"/>
          <a:cs typeface="+mn-cs"/>
        </a:defRPr>
      </a:lvl1pPr>
      <a:lvl2pPr marL="617383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553" kern="1200">
          <a:solidFill>
            <a:srgbClr val="005336"/>
          </a:solidFill>
          <a:latin typeface="Helvetica" pitchFamily="2" charset="0"/>
          <a:ea typeface="+mn-ea"/>
          <a:cs typeface="+mn-cs"/>
        </a:defRPr>
      </a:lvl2pPr>
      <a:lvl3pPr marL="1028973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553" kern="1200">
          <a:solidFill>
            <a:srgbClr val="005336"/>
          </a:solidFill>
          <a:latin typeface="Helvetica" pitchFamily="2" charset="0"/>
          <a:ea typeface="+mn-ea"/>
          <a:cs typeface="+mn-cs"/>
        </a:defRPr>
      </a:lvl3pPr>
      <a:lvl4pPr marL="1440561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553" kern="1200">
          <a:solidFill>
            <a:srgbClr val="005336"/>
          </a:solidFill>
          <a:latin typeface="Helvetica" pitchFamily="2" charset="0"/>
          <a:ea typeface="+mn-ea"/>
          <a:cs typeface="+mn-cs"/>
        </a:defRPr>
      </a:lvl4pPr>
      <a:lvl5pPr marL="1852150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553" kern="1200">
          <a:solidFill>
            <a:srgbClr val="005336"/>
          </a:solidFill>
          <a:latin typeface="Helvetica" pitchFamily="2" charset="0"/>
          <a:ea typeface="+mn-ea"/>
          <a:cs typeface="+mn-cs"/>
        </a:defRPr>
      </a:lvl5pPr>
      <a:lvl6pPr marL="2263739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5328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918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8507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589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3178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767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6356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945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9534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1122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2712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technology-programming-python-programming-language-wallpaper-pnspx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technology-programming-python-programming-language-wallpaper-pnspx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FCB0A-7993-BA4C-8272-98FAE8DB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9734" y="3924622"/>
            <a:ext cx="6212530" cy="2324945"/>
          </a:xfrm>
        </p:spPr>
        <p:txBody>
          <a:bodyPr>
            <a:noAutofit/>
          </a:bodyPr>
          <a:lstStyle/>
          <a:p>
            <a:pPr algn="ctr"/>
            <a:r>
              <a:rPr lang="en-US" sz="3600">
                <a:latin typeface="+mn-lt"/>
              </a:rPr>
              <a:t>Python – Functions &amp; I/O</a:t>
            </a:r>
            <a:endParaRPr lang="en-US" sz="240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3561" y="2347294"/>
            <a:ext cx="10815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85585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3600" b="0" i="0" u="none" strike="noStrike" kern="1200" cap="none" spc="0" normalizeH="0" baseline="0" noProof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ICT Learning Centre @ UL - Python and ML Foundations</a:t>
            </a:r>
          </a:p>
        </p:txBody>
      </p:sp>
    </p:spTree>
    <p:extLst>
      <p:ext uri="{BB962C8B-B14F-4D97-AF65-F5344CB8AC3E}">
        <p14:creationId xmlns:p14="http://schemas.microsoft.com/office/powerpoint/2010/main" val="3496732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56"/>
    </mc:Choice>
    <mc:Fallback>
      <p:transition spd="slow" advTm="2345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05087-32E1-6CEB-2C51-195F00E20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667A6-AE0C-CE91-61C8-4F41E7CDC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User input</a:t>
            </a:r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FCB1B8-59CA-2D44-1C99-AADCE10AA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400" b="1" u="sng">
                <a:latin typeface="Helvetica"/>
                <a:cs typeface="Helvetica"/>
              </a:rPr>
              <a:t>Example:</a:t>
            </a:r>
            <a:endParaRPr lang="en-US" sz="2400" b="1" u="sng"/>
          </a:p>
          <a:p>
            <a:pPr marL="0" indent="0">
              <a:buNone/>
            </a:pPr>
            <a:r>
              <a:rPr lang="en-US" sz="2400">
                <a:latin typeface="Helvetica"/>
                <a:cs typeface="Helvetica"/>
              </a:rPr>
              <a:t>	</a:t>
            </a:r>
            <a:r>
              <a:rPr lang="en-US" sz="2400" err="1">
                <a:latin typeface="Helvetica"/>
                <a:cs typeface="Helvetica"/>
              </a:rPr>
              <a:t>user_input</a:t>
            </a:r>
            <a:r>
              <a:rPr lang="en-US" sz="2400">
                <a:latin typeface="Helvetica"/>
                <a:cs typeface="Helvetica"/>
              </a:rPr>
              <a:t> = input(‘Enter your name: ’)</a:t>
            </a:r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r>
              <a:rPr lang="en-US" sz="2400" b="1" u="sng">
                <a:latin typeface="Helvetica"/>
                <a:cs typeface="Helvetica"/>
              </a:rPr>
              <a:t>Note:</a:t>
            </a:r>
          </a:p>
          <a:p>
            <a:pPr marL="0" indent="0">
              <a:buNone/>
            </a:pPr>
            <a:r>
              <a:rPr lang="en-US" sz="2400">
                <a:latin typeface="Helvetica"/>
                <a:cs typeface="Helvetica"/>
              </a:rPr>
              <a:t>	- Default input as string. </a:t>
            </a:r>
          </a:p>
          <a:p>
            <a:pPr marL="0" indent="0">
              <a:buNone/>
            </a:pPr>
            <a:r>
              <a:rPr lang="en-US" sz="2400">
                <a:latin typeface="Helvetica"/>
                <a:cs typeface="Helvetica"/>
              </a:rPr>
              <a:t>	- Other data types need to be typecast.</a:t>
            </a:r>
          </a:p>
          <a:p>
            <a:pPr marL="0" indent="0">
              <a:buNone/>
            </a:pPr>
            <a:r>
              <a:rPr lang="en-US" sz="2400">
                <a:latin typeface="Helvetica"/>
                <a:cs typeface="Helvetica"/>
              </a:rPr>
              <a:t>	- Example: </a:t>
            </a:r>
            <a:r>
              <a:rPr lang="en-US" sz="2400" b="1">
                <a:latin typeface="Helvetica"/>
                <a:cs typeface="Helvetica"/>
              </a:rPr>
              <a:t>int(</a:t>
            </a:r>
            <a:r>
              <a:rPr lang="en-US" sz="2400">
                <a:latin typeface="Helvetica"/>
                <a:cs typeface="Helvetica"/>
              </a:rPr>
              <a:t>input(‘Enter your age: ‘)</a:t>
            </a:r>
            <a:r>
              <a:rPr lang="en-US" sz="2400" b="1">
                <a:latin typeface="Helvetica"/>
                <a:cs typeface="Helvetica"/>
              </a:rPr>
              <a:t>)</a:t>
            </a:r>
            <a:endParaRPr lang="en-US" sz="2400">
              <a:latin typeface="Helvetica"/>
              <a:cs typeface="Helvetica"/>
            </a:endParaRPr>
          </a:p>
          <a:p>
            <a:pPr marL="0" indent="0">
              <a:buNone/>
            </a:pPr>
            <a:r>
              <a:rPr lang="en-US" sz="2400">
                <a:latin typeface="Helvetica"/>
                <a:cs typeface="Helvetica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288022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FDFF38-3810-EE8D-6C08-1A67B8247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B3FF-CB2F-734C-A0E5-EF571E467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Use File I/O</a:t>
            </a:r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D66CAE-C6F6-29D3-C5D6-079531EC6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/>
              <a:t>Program’s memory is temporary.</a:t>
            </a:r>
          </a:p>
          <a:p>
            <a:endParaRPr lang="en-US" sz="2400"/>
          </a:p>
          <a:p>
            <a:r>
              <a:rPr lang="en-US" sz="2400"/>
              <a:t>File I/O lets you:</a:t>
            </a:r>
          </a:p>
          <a:p>
            <a:pPr lvl="1"/>
            <a:r>
              <a:rPr lang="en-US" sz="2400" b="1"/>
              <a:t>Save</a:t>
            </a:r>
            <a:r>
              <a:rPr lang="en-US" sz="2400"/>
              <a:t> results.</a:t>
            </a:r>
          </a:p>
          <a:p>
            <a:pPr lvl="1"/>
            <a:r>
              <a:rPr lang="en-US" sz="2400" b="1"/>
              <a:t>Read</a:t>
            </a:r>
            <a:r>
              <a:rPr lang="en-US" sz="2400"/>
              <a:t> data from external sources (like datasets!).</a:t>
            </a:r>
          </a:p>
          <a:p>
            <a:pPr lvl="1"/>
            <a:r>
              <a:rPr lang="en-US" sz="2400" b="1"/>
              <a:t>Load </a:t>
            </a:r>
            <a:r>
              <a:rPr lang="en-US" sz="2400"/>
              <a:t>configurations.</a:t>
            </a:r>
            <a:endParaRPr lang="en-US" sz="2400" b="1"/>
          </a:p>
          <a:p>
            <a:pPr lvl="1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714939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59B84-4850-76F5-BACE-9CD8772F6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8D0-D725-CDDB-5ED1-B2097B45F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Best Practice: </a:t>
            </a:r>
            <a:r>
              <a:rPr lang="en-GB" i="1"/>
              <a:t>with</a:t>
            </a:r>
            <a:r>
              <a:rPr lang="en-GB"/>
              <a:t> Statement</a:t>
            </a:r>
            <a:br>
              <a:rPr lang="en-GB"/>
            </a:br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E193F2-B75F-16C1-0D1A-87FC6F42E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937" y="1628354"/>
            <a:ext cx="10515600" cy="409402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05740" indent="-205740"/>
            <a:r>
              <a:rPr lang="en-US" sz="2400" b="1"/>
              <a:t>Syntax</a:t>
            </a:r>
            <a:endParaRPr lang="en-US"/>
          </a:p>
          <a:p>
            <a:pPr marL="0" indent="0">
              <a:buNone/>
            </a:pPr>
            <a:r>
              <a:rPr lang="en-US" sz="2400">
                <a:latin typeface="Helvetica"/>
                <a:cs typeface="Helvetica"/>
              </a:rPr>
              <a:t>	with open(‘</a:t>
            </a:r>
            <a:r>
              <a:rPr lang="en-US" sz="2400" err="1">
                <a:latin typeface="Helvetica"/>
                <a:cs typeface="Helvetica"/>
              </a:rPr>
              <a:t>filename.extension</a:t>
            </a:r>
            <a:r>
              <a:rPr lang="en-US" sz="2400">
                <a:latin typeface="Helvetica"/>
                <a:cs typeface="Helvetica"/>
              </a:rPr>
              <a:t>’, ‘mode’) as f:</a:t>
            </a:r>
          </a:p>
          <a:p>
            <a:pPr marL="0" indent="0">
              <a:buNone/>
            </a:pPr>
            <a:r>
              <a:rPr lang="en-US" sz="2400">
                <a:latin typeface="Helvetica"/>
                <a:cs typeface="Helvetica"/>
              </a:rPr>
              <a:t>		text = </a:t>
            </a:r>
            <a:r>
              <a:rPr lang="en-US" sz="2400" err="1">
                <a:latin typeface="Helvetica"/>
                <a:cs typeface="Helvetica"/>
              </a:rPr>
              <a:t>f.read</a:t>
            </a:r>
            <a:r>
              <a:rPr lang="en-US" sz="2400">
                <a:latin typeface="Helvetica"/>
                <a:cs typeface="Helvetica"/>
              </a:rPr>
              <a:t>() </a:t>
            </a:r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# Use read() to read contents in file</a:t>
            </a:r>
          </a:p>
          <a:p>
            <a:pPr marL="205740" indent="-205740"/>
            <a:endParaRPr lang="en-US" sz="2400">
              <a:cs typeface="Helvetica" pitchFamily="2" charset="0"/>
            </a:endParaRPr>
          </a:p>
          <a:p>
            <a:pPr marL="205740" indent="-205740"/>
            <a:r>
              <a:rPr lang="en-US" sz="2400"/>
              <a:t>Modern, safe way to handle files in Python.</a:t>
            </a:r>
            <a:endParaRPr lang="en-US" sz="2400">
              <a:cs typeface="Helvetica" pitchFamily="2" charset="0"/>
            </a:endParaRPr>
          </a:p>
          <a:p>
            <a:pPr marL="205740" indent="-205740"/>
            <a:endParaRPr lang="en-US" sz="2400">
              <a:cs typeface="Helvetica" pitchFamily="2" charset="0"/>
            </a:endParaRPr>
          </a:p>
          <a:p>
            <a:pPr marL="205740" indent="-205740"/>
            <a:r>
              <a:rPr lang="en-US" sz="2400" b="1"/>
              <a:t>Automatically closes files for you</a:t>
            </a:r>
            <a:r>
              <a:rPr lang="en-US" sz="2400"/>
              <a:t>, even if errors occur.</a:t>
            </a:r>
            <a:endParaRPr lang="en-US" sz="2400">
              <a:cs typeface="Helvetica" pitchFamily="2" charset="0"/>
            </a:endParaRPr>
          </a:p>
          <a:p>
            <a:pPr marL="0" indent="0">
              <a:buNone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986929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25D1C-0D4F-B1AB-BF82-89C8FCFF1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344B-BF79-F236-83F2-D69DB1F9B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File Modes</a:t>
            </a:r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A578FC-E24F-D9CF-C597-01B509DC4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937" y="1628354"/>
            <a:ext cx="10515600" cy="3926872"/>
          </a:xfrm>
        </p:spPr>
        <p:txBody>
          <a:bodyPr/>
          <a:lstStyle/>
          <a:p>
            <a:r>
              <a:rPr lang="en-US" sz="2400"/>
              <a:t>‘r’</a:t>
            </a:r>
          </a:p>
          <a:p>
            <a:pPr lvl="1"/>
            <a:r>
              <a:rPr lang="en-GB" sz="2400"/>
              <a:t>Read (Default mode): Throws an error if the file doesn't exist.</a:t>
            </a:r>
            <a:endParaRPr lang="en-US" sz="2400"/>
          </a:p>
          <a:p>
            <a:endParaRPr lang="en-US" sz="2400"/>
          </a:p>
          <a:p>
            <a:r>
              <a:rPr lang="en-US" sz="2400"/>
              <a:t>‘w’</a:t>
            </a:r>
          </a:p>
          <a:p>
            <a:pPr lvl="1"/>
            <a:r>
              <a:rPr lang="en-GB" sz="2400"/>
              <a:t>Write: Creates a new file (or overwrites an existing one).</a:t>
            </a:r>
            <a:endParaRPr lang="en-US" sz="2400"/>
          </a:p>
          <a:p>
            <a:endParaRPr lang="en-US" sz="2400"/>
          </a:p>
          <a:p>
            <a:r>
              <a:rPr lang="en-US" sz="2400"/>
              <a:t>‘a’</a:t>
            </a:r>
          </a:p>
          <a:p>
            <a:pPr lvl="1"/>
            <a:r>
              <a:rPr lang="en-GB" sz="2400"/>
              <a:t>Append: Adds content to the end of an existing file.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662398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F4918-DD1F-054C-A4FB-2EAF57D39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259" y="3816813"/>
            <a:ext cx="5851339" cy="1220748"/>
          </a:xfrm>
        </p:spPr>
        <p:txBody>
          <a:bodyPr>
            <a:normAutofit/>
          </a:bodyPr>
          <a:lstStyle/>
          <a:p>
            <a:r>
              <a:rPr lang="en-US" sz="3200" b="0">
                <a:solidFill>
                  <a:srgbClr val="92D050"/>
                </a:solidFill>
              </a:rPr>
              <a:t>Thank you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05365" y="3550024"/>
            <a:ext cx="26625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>
                <a:solidFill>
                  <a:srgbClr val="00A956"/>
                </a:solidFill>
              </a:rPr>
              <a:t>ICT Learning Centre,</a:t>
            </a:r>
          </a:p>
          <a:p>
            <a:r>
              <a:rPr lang="en-IE">
                <a:solidFill>
                  <a:srgbClr val="00A956"/>
                </a:solidFill>
              </a:rPr>
              <a:t>CS1-046,</a:t>
            </a:r>
          </a:p>
          <a:p>
            <a:r>
              <a:rPr lang="en-IE">
                <a:solidFill>
                  <a:srgbClr val="00A956"/>
                </a:solidFill>
              </a:rPr>
              <a:t>CSIS Building,</a:t>
            </a:r>
          </a:p>
          <a:p>
            <a:r>
              <a:rPr lang="en-IE">
                <a:solidFill>
                  <a:srgbClr val="00A956"/>
                </a:solidFill>
              </a:rPr>
              <a:t>University of Limerick,</a:t>
            </a:r>
          </a:p>
          <a:p>
            <a:endParaRPr lang="en-IE">
              <a:solidFill>
                <a:srgbClr val="00A956"/>
              </a:solidFill>
            </a:endParaRPr>
          </a:p>
          <a:p>
            <a:r>
              <a:rPr lang="en-IE">
                <a:solidFill>
                  <a:srgbClr val="00A956"/>
                </a:solidFill>
              </a:rPr>
              <a:t>http://ictlc.ul.ie/contactus</a:t>
            </a:r>
          </a:p>
        </p:txBody>
      </p:sp>
    </p:spTree>
    <p:extLst>
      <p:ext uri="{BB962C8B-B14F-4D97-AF65-F5344CB8AC3E}">
        <p14:creationId xmlns:p14="http://schemas.microsoft.com/office/powerpoint/2010/main" val="2039855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069A6-E238-E8EB-07BD-6CA99531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2001054"/>
            <a:ext cx="8099209" cy="454274"/>
          </a:xfrm>
        </p:spPr>
        <p:txBody>
          <a:bodyPr/>
          <a:lstStyle/>
          <a:p>
            <a:r>
              <a:rPr lang="en-US" sz="6000"/>
              <a:t>Functions</a:t>
            </a:r>
            <a:endParaRPr lang="en-GB" sz="60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F4E900-9868-FF62-2644-682F5748D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Package Your Power</a:t>
            </a:r>
            <a:endParaRPr lang="en-GB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14B8BE0-A49F-AA28-39ED-A74F1090956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9" name="Picture Placeholder 19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2EE177C1-3962-AE72-2C18-3D5B7346A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2273" b="22273"/>
          <a:stretch>
            <a:fillRect/>
          </a:stretch>
        </p:blipFill>
        <p:spPr>
          <a:xfrm>
            <a:off x="2537751" y="3645568"/>
            <a:ext cx="6206503" cy="177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731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826EEF-2796-618A-A82A-5549EE8E32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5406B-59B9-A1C9-FBBA-85B71EA84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are functions?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2BFC8-1682-A5A3-9B96-0B609F4C6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938" y="1628353"/>
            <a:ext cx="6568940" cy="3976033"/>
          </a:xfrm>
        </p:spPr>
        <p:txBody>
          <a:bodyPr/>
          <a:lstStyle/>
          <a:p>
            <a:r>
              <a:rPr lang="en-GB" sz="2400"/>
              <a:t>Block of code which only runs when it is called.</a:t>
            </a:r>
          </a:p>
          <a:p>
            <a:endParaRPr lang="en-GB" sz="2400"/>
          </a:p>
          <a:p>
            <a:r>
              <a:rPr lang="en-GB" sz="2400"/>
              <a:t>Data known as parameters can be passed into a function.</a:t>
            </a:r>
          </a:p>
          <a:p>
            <a:endParaRPr lang="en-GB" sz="2400"/>
          </a:p>
          <a:p>
            <a:r>
              <a:rPr lang="en-GB" sz="2400"/>
              <a:t>Can return data as a result (not mandatory).</a:t>
            </a:r>
          </a:p>
        </p:txBody>
      </p:sp>
      <p:pic>
        <p:nvPicPr>
          <p:cNvPr id="5" name="Picture 4" descr="A green machine with a conveyor belt&#10;&#10;AI-generated content may be incorrect.">
            <a:extLst>
              <a:ext uri="{FF2B5EF4-FFF2-40B4-BE49-F238E27FC236}">
                <a16:creationId xmlns:a16="http://schemas.microsoft.com/office/drawing/2014/main" id="{45EFE6AC-72E3-B62C-823A-E2B2B54AA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806" y="1209361"/>
            <a:ext cx="4439278" cy="443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771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09E7DC-74F0-E421-CD62-63CA3B0F7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705F-4F67-7252-61FC-29031861A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use functions?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09D10-FDF2-2DE3-DD1F-40A2BCDE8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938" y="1628353"/>
            <a:ext cx="6568940" cy="3976033"/>
          </a:xfrm>
        </p:spPr>
        <p:txBody>
          <a:bodyPr/>
          <a:lstStyle/>
          <a:p>
            <a:r>
              <a:rPr lang="en-GB" sz="2400" b="1"/>
              <a:t>Reusability</a:t>
            </a:r>
            <a:r>
              <a:rPr lang="en-GB" sz="2400"/>
              <a:t>: Write code once, use it everywhere.</a:t>
            </a:r>
          </a:p>
          <a:p>
            <a:endParaRPr lang="en-GB" sz="2400"/>
          </a:p>
          <a:p>
            <a:r>
              <a:rPr lang="en-GB" sz="2400" b="1"/>
              <a:t>Organization</a:t>
            </a:r>
            <a:r>
              <a:rPr lang="en-GB" sz="2400"/>
              <a:t>: Break down complex problems into smaller, manageable chunks.</a:t>
            </a:r>
          </a:p>
          <a:p>
            <a:endParaRPr lang="en-GB" sz="2400"/>
          </a:p>
          <a:p>
            <a:r>
              <a:rPr lang="en-GB" sz="2400" b="1"/>
              <a:t>Readability</a:t>
            </a:r>
            <a:r>
              <a:rPr lang="en-GB" sz="2400"/>
              <a:t>: Give a name to a block of code, making your logic easier to follow.</a:t>
            </a:r>
          </a:p>
        </p:txBody>
      </p:sp>
      <p:pic>
        <p:nvPicPr>
          <p:cNvPr id="5" name="Picture 4" descr="A green machine with a conveyor belt&#10;&#10;AI-generated content may be incorrect.">
            <a:extLst>
              <a:ext uri="{FF2B5EF4-FFF2-40B4-BE49-F238E27FC236}">
                <a16:creationId xmlns:a16="http://schemas.microsoft.com/office/drawing/2014/main" id="{0ACB6281-6B97-F070-B2DD-3432957325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806" y="1209361"/>
            <a:ext cx="4439278" cy="443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926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8B29A-53C9-F6FD-1852-CE2FDD40B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1BA6C-9B3A-AB7E-6205-176677878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Anatomy of a function</a:t>
            </a:r>
            <a:endParaRPr lang="en-GB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1CA9C8-A0C2-741B-704B-677DAACBE0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5768" y="2256543"/>
            <a:ext cx="9780464" cy="279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722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B0680-98B6-E855-5193-E35DFA3C2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A6D1-F75F-87D1-344C-9A110369A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Parameters vs Arguments</a:t>
            </a:r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94E811-035A-3551-DC88-E56AD35D2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r>
              <a:rPr lang="en-US" sz="2400"/>
              <a:t>	</a:t>
            </a:r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# Function definition</a:t>
            </a:r>
          </a:p>
          <a:p>
            <a:pPr marL="0" indent="0">
              <a:buNone/>
            </a:pPr>
            <a:r>
              <a:rPr lang="en-US" sz="2400"/>
              <a:t>	def foo(param1, param2): </a:t>
            </a:r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# parameters are placeholder variables</a:t>
            </a:r>
          </a:p>
          <a:p>
            <a:pPr marL="0" indent="0">
              <a:buNone/>
            </a:pPr>
            <a:r>
              <a:rPr lang="en-US" sz="2400"/>
              <a:t>		</a:t>
            </a:r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# Do something</a:t>
            </a:r>
          </a:p>
          <a:p>
            <a:pPr marL="0" indent="0">
              <a:buNone/>
            </a:pPr>
            <a:r>
              <a:rPr lang="en-US" sz="2400"/>
              <a:t>	</a:t>
            </a:r>
          </a:p>
          <a:p>
            <a:pPr marL="0" indent="0">
              <a:buNone/>
            </a:pPr>
            <a:r>
              <a:rPr lang="en-US" sz="2400"/>
              <a:t>	</a:t>
            </a:r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# Call the function</a:t>
            </a:r>
          </a:p>
          <a:p>
            <a:pPr marL="0" indent="0">
              <a:buNone/>
            </a:pPr>
            <a:r>
              <a:rPr lang="en-US" sz="2400"/>
              <a:t>	foo(10, 20) </a:t>
            </a:r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# example arguments i.e., actual values </a:t>
            </a:r>
            <a:endParaRPr lang="en-GB" sz="240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371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5A7F2-54BA-92A9-CF2B-BA55B17D7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160C3-EB99-4572-B152-39ABD0371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</a:t>
            </a:r>
            <a:r>
              <a:rPr lang="en-US" i="1"/>
              <a:t>return</a:t>
            </a:r>
            <a:r>
              <a:rPr lang="en-US"/>
              <a:t> Statement</a:t>
            </a:r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F2850E-B2AD-3C20-0927-030B78397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r>
              <a:rPr lang="en-US" sz="2400"/>
              <a:t>	</a:t>
            </a:r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# Function definition</a:t>
            </a:r>
          </a:p>
          <a:p>
            <a:pPr marL="0" indent="0">
              <a:buNone/>
            </a:pPr>
            <a:r>
              <a:rPr lang="en-US" sz="2400"/>
              <a:t>	def foo(param1, param2):</a:t>
            </a:r>
          </a:p>
          <a:p>
            <a:pPr marL="0" indent="0">
              <a:buNone/>
            </a:pPr>
            <a:r>
              <a:rPr lang="en-US" sz="2400"/>
              <a:t>		return param1 + param2 </a:t>
            </a:r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# result of function returned</a:t>
            </a:r>
          </a:p>
          <a:p>
            <a:pPr marL="0" indent="0">
              <a:buNone/>
            </a:pPr>
            <a:r>
              <a:rPr lang="en-US" sz="2400"/>
              <a:t>	</a:t>
            </a:r>
          </a:p>
          <a:p>
            <a:pPr marL="0" indent="0">
              <a:buNone/>
            </a:pPr>
            <a:r>
              <a:rPr lang="en-US" sz="2400"/>
              <a:t>	</a:t>
            </a:r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# Call the function</a:t>
            </a:r>
          </a:p>
          <a:p>
            <a:pPr marL="0" indent="0">
              <a:buNone/>
            </a:pPr>
            <a:r>
              <a:rPr lang="en-US" sz="2400"/>
              <a:t>	result  = foo(10, 20) </a:t>
            </a:r>
            <a:r>
              <a:rPr lang="en-US" sz="2400">
                <a:solidFill>
                  <a:schemeClr val="accent6">
                    <a:lumMod val="75000"/>
                  </a:schemeClr>
                </a:solidFill>
              </a:rPr>
              <a:t># result stored in variable, `result`</a:t>
            </a:r>
            <a:endParaRPr lang="en-GB" sz="240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513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F261F-1DEE-09F8-7C4B-03459C85C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3B39B-DE3D-2C98-89EB-2AB920C78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2001054"/>
            <a:ext cx="8099209" cy="454274"/>
          </a:xfrm>
        </p:spPr>
        <p:txBody>
          <a:bodyPr/>
          <a:lstStyle/>
          <a:p>
            <a:r>
              <a:rPr lang="en-US" sz="6000"/>
              <a:t>Input/Output</a:t>
            </a:r>
            <a:endParaRPr lang="en-GB" sz="60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3C2077-61D5-05CB-11B6-47894352B7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Interacting with users and files</a:t>
            </a:r>
            <a:endParaRPr lang="en-GB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8169A4A-A9CF-D90A-AFCB-5A91AF0AF7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9" name="Picture Placeholder 19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1E973EDC-C72A-4BB3-0709-A614BA879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2273" b="22273"/>
          <a:stretch>
            <a:fillRect/>
          </a:stretch>
        </p:blipFill>
        <p:spPr>
          <a:xfrm>
            <a:off x="2537751" y="3645568"/>
            <a:ext cx="6206503" cy="177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730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8B29A-53C9-F6FD-1852-CE2FDD40B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1BA6C-9B3A-AB7E-6205-176677878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input in Python</a:t>
            </a:r>
            <a:endParaRPr lang="en-GB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8E16F6E-B845-79E7-2B72-D0E0C23DC2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7787739"/>
              </p:ext>
            </p:extLst>
          </p:nvPr>
        </p:nvGraphicFramePr>
        <p:xfrm>
          <a:off x="647700" y="1864752"/>
          <a:ext cx="10515600" cy="3221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152753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961_RD_UL_PPT_V1" id="{B1DF1E9F-A915-334F-8576-F19A781521BD}" vid="{D2420B80-F699-684B-A18E-0344655F8F7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A998CACFD25984398A1E03E9A9F7818" ma:contentTypeVersion="14" ma:contentTypeDescription="Create a new document." ma:contentTypeScope="" ma:versionID="7ef680fad016dbfc3624906ee74e8ced">
  <xsd:schema xmlns:xsd="http://www.w3.org/2001/XMLSchema" xmlns:xs="http://www.w3.org/2001/XMLSchema" xmlns:p="http://schemas.microsoft.com/office/2006/metadata/properties" xmlns:ns3="772dc9df-d182-4463-b1d4-6e316e0f4263" xmlns:ns4="22fcc637-067c-4a26-983e-dfd5d50d3741" targetNamespace="http://schemas.microsoft.com/office/2006/metadata/properties" ma:root="true" ma:fieldsID="25c818b3f63ad385747d217b9261d7e0" ns3:_="" ns4:_="">
    <xsd:import namespace="772dc9df-d182-4463-b1d4-6e316e0f4263"/>
    <xsd:import namespace="22fcc637-067c-4a26-983e-dfd5d50d374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2dc9df-d182-4463-b1d4-6e316e0f426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fcc637-067c-4a26-983e-dfd5d50d374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72dc9df-d182-4463-b1d4-6e316e0f4263" xsi:nil="true"/>
  </documentManagement>
</p:properties>
</file>

<file path=customXml/itemProps1.xml><?xml version="1.0" encoding="utf-8"?>
<ds:datastoreItem xmlns:ds="http://schemas.openxmlformats.org/officeDocument/2006/customXml" ds:itemID="{A6C3A909-D815-41B4-AE71-A3B1656A256F}">
  <ds:schemaRefs>
    <ds:schemaRef ds:uri="22fcc637-067c-4a26-983e-dfd5d50d3741"/>
    <ds:schemaRef ds:uri="772dc9df-d182-4463-b1d4-6e316e0f426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4593FD0-DB79-4614-8357-97A0D15C5A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380FEBC-C3AB-4009-9C68-7318D2E093A0}">
  <ds:schemaRefs>
    <ds:schemaRef ds:uri="22fcc637-067c-4a26-983e-dfd5d50d3741"/>
    <ds:schemaRef ds:uri="772dc9df-d182-4463-b1d4-6e316e0f426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0084b924-3ab4-4116-9251-9939f695e54c}" enabled="0" method="" siteId="{0084b924-3ab4-4116-9251-9939f695e54c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1_Office Theme</vt:lpstr>
      <vt:lpstr>Python – Functions &amp; I/O</vt:lpstr>
      <vt:lpstr>Functions</vt:lpstr>
      <vt:lpstr>What are functions?</vt:lpstr>
      <vt:lpstr>Why use functions?</vt:lpstr>
      <vt:lpstr>Anatomy of a function</vt:lpstr>
      <vt:lpstr>Parameters vs Arguments</vt:lpstr>
      <vt:lpstr>The return Statement</vt:lpstr>
      <vt:lpstr>Input/Output</vt:lpstr>
      <vt:lpstr>Types of input in Python</vt:lpstr>
      <vt:lpstr>User input</vt:lpstr>
      <vt:lpstr>Why Use File I/O</vt:lpstr>
      <vt:lpstr>Best Practice: with Statement </vt:lpstr>
      <vt:lpstr>File Modes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ULPG:Prince.Siddharth</dc:creator>
  <cp:revision>1</cp:revision>
  <dcterms:created xsi:type="dcterms:W3CDTF">2025-07-30T15:02:37Z</dcterms:created>
  <dcterms:modified xsi:type="dcterms:W3CDTF">2025-08-10T18:03:34Z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0x010100DA998CACFD25984398A1E03E9A9F7818</vt:lpwstr>
  </property>
</Properties>
</file>

<file path=docProps/thumbnail.jpeg>
</file>